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ebp" ContentType="image/webp"/>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5" r:id="rId3"/>
  </p:sldMasterIdLst>
  <p:notesMasterIdLst>
    <p:notesMasterId r:id="rId20"/>
  </p:notesMasterIdLst>
  <p:sldIdLst>
    <p:sldId id="300" r:id="rId4"/>
    <p:sldId id="279" r:id="rId5"/>
    <p:sldId id="275" r:id="rId6"/>
    <p:sldId id="301" r:id="rId7"/>
    <p:sldId id="302" r:id="rId8"/>
    <p:sldId id="278" r:id="rId9"/>
    <p:sldId id="303" r:id="rId10"/>
    <p:sldId id="304" r:id="rId11"/>
    <p:sldId id="305" r:id="rId12"/>
    <p:sldId id="306" r:id="rId13"/>
    <p:sldId id="307" r:id="rId14"/>
    <p:sldId id="308" r:id="rId15"/>
    <p:sldId id="309" r:id="rId16"/>
    <p:sldId id="310" r:id="rId17"/>
    <p:sldId id="311" r:id="rId18"/>
    <p:sldId id="31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8E072-87A2-4B58-82C2-59A9CDD19424}" v="259" dt="2026-03-05T12:34:01.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4" autoAdjust="0"/>
    <p:restoredTop sz="80531" autoAdjust="0"/>
  </p:normalViewPr>
  <p:slideViewPr>
    <p:cSldViewPr snapToGrid="0">
      <p:cViewPr varScale="1">
        <p:scale>
          <a:sx n="81" d="100"/>
          <a:sy n="81" d="100"/>
        </p:scale>
        <p:origin x="13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a Woollard" userId="0137b33a-31f7-4e42-907a-8a438a1f4f38" providerId="ADAL" clId="{E18F986A-9D74-46B6-A4E7-B900528B2788}"/>
    <pc:docChg chg="undo custSel addSld delSld modSld sldOrd">
      <pc:chgData name="Lynda Woollard" userId="0137b33a-31f7-4e42-907a-8a438a1f4f38" providerId="ADAL" clId="{E18F986A-9D74-46B6-A4E7-B900528B2788}" dt="2026-03-05T12:38:44.906" v="8589"/>
      <pc:docMkLst>
        <pc:docMk/>
      </pc:docMkLst>
      <pc:sldChg chg="addSp delSp modSp mod delAnim modAnim">
        <pc:chgData name="Lynda Woollard" userId="0137b33a-31f7-4e42-907a-8a438a1f4f38" providerId="ADAL" clId="{E18F986A-9D74-46B6-A4E7-B900528B2788}" dt="2026-03-05T12:24:54.315" v="8574" actId="1076"/>
        <pc:sldMkLst>
          <pc:docMk/>
          <pc:sldMk cId="3820543809" sldId="275"/>
        </pc:sldMkLst>
        <pc:spChg chg="add mod">
          <ac:chgData name="Lynda Woollard" userId="0137b33a-31f7-4e42-907a-8a438a1f4f38" providerId="ADAL" clId="{E18F986A-9D74-46B6-A4E7-B900528B2788}" dt="2026-03-05T12:24:54.315" v="8574" actId="1076"/>
          <ac:spMkLst>
            <pc:docMk/>
            <pc:sldMk cId="3820543809" sldId="275"/>
            <ac:spMk id="3" creationId="{4171FC61-5BC3-9764-5DAF-E2A5E1FF58A2}"/>
          </ac:spMkLst>
        </pc:spChg>
        <pc:spChg chg="mod">
          <ac:chgData name="Lynda Woollard" userId="0137b33a-31f7-4e42-907a-8a438a1f4f38" providerId="ADAL" clId="{E18F986A-9D74-46B6-A4E7-B900528B2788}" dt="2026-03-05T12:22:29.713" v="8562" actId="255"/>
          <ac:spMkLst>
            <pc:docMk/>
            <pc:sldMk cId="3820543809" sldId="275"/>
            <ac:spMk id="6" creationId="{A13BF44D-0F80-AD3B-8AFF-BFBC45E0237D}"/>
          </ac:spMkLst>
        </pc:spChg>
        <pc:spChg chg="del mod">
          <ac:chgData name="Lynda Woollard" userId="0137b33a-31f7-4e42-907a-8a438a1f4f38" providerId="ADAL" clId="{E18F986A-9D74-46B6-A4E7-B900528B2788}" dt="2026-03-05T12:21:30.228" v="8502" actId="478"/>
          <ac:spMkLst>
            <pc:docMk/>
            <pc:sldMk cId="3820543809" sldId="275"/>
            <ac:spMk id="7" creationId="{9C962D78-00ED-8AEF-BC04-F473092C2C03}"/>
          </ac:spMkLst>
        </pc:spChg>
        <pc:picChg chg="add mod">
          <ac:chgData name="Lynda Woollard" userId="0137b33a-31f7-4e42-907a-8a438a1f4f38" providerId="ADAL" clId="{E18F986A-9D74-46B6-A4E7-B900528B2788}" dt="2026-03-05T12:24:07.684" v="8570" actId="1076"/>
          <ac:picMkLst>
            <pc:docMk/>
            <pc:sldMk cId="3820543809" sldId="275"/>
            <ac:picMk id="2050" creationId="{E9D54646-A8D4-0EF1-7C41-6A6D9DB3CE0F}"/>
          </ac:picMkLst>
        </pc:picChg>
      </pc:sldChg>
      <pc:sldChg chg="modSp mod">
        <pc:chgData name="Lynda Woollard" userId="0137b33a-31f7-4e42-907a-8a438a1f4f38" providerId="ADAL" clId="{E18F986A-9D74-46B6-A4E7-B900528B2788}" dt="2026-03-05T10:51:10.406" v="3838" actId="1076"/>
        <pc:sldMkLst>
          <pc:docMk/>
          <pc:sldMk cId="1579884783" sldId="278"/>
        </pc:sldMkLst>
        <pc:spChg chg="mod">
          <ac:chgData name="Lynda Woollard" userId="0137b33a-31f7-4e42-907a-8a438a1f4f38" providerId="ADAL" clId="{E18F986A-9D74-46B6-A4E7-B900528B2788}" dt="2026-03-05T10:49:58.735" v="3788" actId="122"/>
          <ac:spMkLst>
            <pc:docMk/>
            <pc:sldMk cId="1579884783" sldId="278"/>
            <ac:spMk id="7" creationId="{C0C6A869-69AD-CD17-BFDB-91C6A82AC497}"/>
          </ac:spMkLst>
        </pc:spChg>
        <pc:spChg chg="mod">
          <ac:chgData name="Lynda Woollard" userId="0137b33a-31f7-4e42-907a-8a438a1f4f38" providerId="ADAL" clId="{E18F986A-9D74-46B6-A4E7-B900528B2788}" dt="2026-03-05T10:50:06.016" v="3789" actId="14100"/>
          <ac:spMkLst>
            <pc:docMk/>
            <pc:sldMk cId="1579884783" sldId="278"/>
            <ac:spMk id="8" creationId="{93E85EC6-58B9-F3A5-48B4-784322CB6F2A}"/>
          </ac:spMkLst>
        </pc:spChg>
        <pc:spChg chg="mod">
          <ac:chgData name="Lynda Woollard" userId="0137b33a-31f7-4e42-907a-8a438a1f4f38" providerId="ADAL" clId="{E18F986A-9D74-46B6-A4E7-B900528B2788}" dt="2026-03-05T10:44:10.170" v="3784" actId="122"/>
          <ac:spMkLst>
            <pc:docMk/>
            <pc:sldMk cId="1579884783" sldId="278"/>
            <ac:spMk id="9" creationId="{0A5652A8-A064-BADD-0A8A-458AA2241FAC}"/>
          </ac:spMkLst>
        </pc:spChg>
        <pc:spChg chg="mod">
          <ac:chgData name="Lynda Woollard" userId="0137b33a-31f7-4e42-907a-8a438a1f4f38" providerId="ADAL" clId="{E18F986A-9D74-46B6-A4E7-B900528B2788}" dt="2026-03-05T10:51:10.406" v="3838" actId="1076"/>
          <ac:spMkLst>
            <pc:docMk/>
            <pc:sldMk cId="1579884783" sldId="278"/>
            <ac:spMk id="10" creationId="{E9E23548-4DC8-3B4C-531B-DAAC977A6F4D}"/>
          </ac:spMkLst>
        </pc:spChg>
      </pc:sldChg>
      <pc:sldChg chg="addSp modSp mod">
        <pc:chgData name="Lynda Woollard" userId="0137b33a-31f7-4e42-907a-8a438a1f4f38" providerId="ADAL" clId="{E18F986A-9D74-46B6-A4E7-B900528B2788}" dt="2026-03-05T12:36:20.911" v="8587" actId="20577"/>
        <pc:sldMkLst>
          <pc:docMk/>
          <pc:sldMk cId="3535663646" sldId="279"/>
        </pc:sldMkLst>
        <pc:spChg chg="mod">
          <ac:chgData name="Lynda Woollard" userId="0137b33a-31f7-4e42-907a-8a438a1f4f38" providerId="ADAL" clId="{E18F986A-9D74-46B6-A4E7-B900528B2788}" dt="2026-03-05T10:28:21.959" v="3777" actId="20577"/>
          <ac:spMkLst>
            <pc:docMk/>
            <pc:sldMk cId="3535663646" sldId="279"/>
            <ac:spMk id="5" creationId="{77E60101-0E84-B240-F6CC-FAC1BAD27C00}"/>
          </ac:spMkLst>
        </pc:spChg>
        <pc:spChg chg="mod">
          <ac:chgData name="Lynda Woollard" userId="0137b33a-31f7-4e42-907a-8a438a1f4f38" providerId="ADAL" clId="{E18F986A-9D74-46B6-A4E7-B900528B2788}" dt="2026-03-05T12:36:20.911" v="8587" actId="20577"/>
          <ac:spMkLst>
            <pc:docMk/>
            <pc:sldMk cId="3535663646" sldId="279"/>
            <ac:spMk id="6" creationId="{EC0C8D7B-4410-1F64-C52A-5AB9BE79551B}"/>
          </ac:spMkLst>
        </pc:spChg>
        <pc:spChg chg="add mod">
          <ac:chgData name="Lynda Woollard" userId="0137b33a-31f7-4e42-907a-8a438a1f4f38" providerId="ADAL" clId="{E18F986A-9D74-46B6-A4E7-B900528B2788}" dt="2026-03-05T06:58:50.017" v="300"/>
          <ac:spMkLst>
            <pc:docMk/>
            <pc:sldMk cId="3535663646" sldId="279"/>
            <ac:spMk id="8" creationId="{DA92C663-BDC2-5D30-89DF-39C8FF8988B8}"/>
          </ac:spMkLst>
        </pc:spChg>
        <pc:spChg chg="add mod">
          <ac:chgData name="Lynda Woollard" userId="0137b33a-31f7-4e42-907a-8a438a1f4f38" providerId="ADAL" clId="{E18F986A-9D74-46B6-A4E7-B900528B2788}" dt="2026-03-05T06:58:50.017" v="300"/>
          <ac:spMkLst>
            <pc:docMk/>
            <pc:sldMk cId="3535663646" sldId="279"/>
            <ac:spMk id="9" creationId="{F1C54652-26C3-33AF-4A89-697CD5B6050F}"/>
          </ac:spMkLst>
        </pc:spChg>
        <pc:spChg chg="add mod">
          <ac:chgData name="Lynda Woollard" userId="0137b33a-31f7-4e42-907a-8a438a1f4f38" providerId="ADAL" clId="{E18F986A-9D74-46B6-A4E7-B900528B2788}" dt="2026-03-05T06:58:50.017" v="300"/>
          <ac:spMkLst>
            <pc:docMk/>
            <pc:sldMk cId="3535663646" sldId="279"/>
            <ac:spMk id="10" creationId="{DF73DBE2-8151-A423-1E76-1D498F664F4A}"/>
          </ac:spMkLst>
        </pc:spChg>
        <pc:spChg chg="add mod">
          <ac:chgData name="Lynda Woollard" userId="0137b33a-31f7-4e42-907a-8a438a1f4f38" providerId="ADAL" clId="{E18F986A-9D74-46B6-A4E7-B900528B2788}" dt="2026-03-05T06:58:50.017" v="300"/>
          <ac:spMkLst>
            <pc:docMk/>
            <pc:sldMk cId="3535663646" sldId="279"/>
            <ac:spMk id="11" creationId="{566B0495-762C-D172-A0EC-94EA05D0C569}"/>
          </ac:spMkLst>
        </pc:spChg>
        <pc:spChg chg="add mod">
          <ac:chgData name="Lynda Woollard" userId="0137b33a-31f7-4e42-907a-8a438a1f4f38" providerId="ADAL" clId="{E18F986A-9D74-46B6-A4E7-B900528B2788}" dt="2026-03-05T06:58:50.017" v="300"/>
          <ac:spMkLst>
            <pc:docMk/>
            <pc:sldMk cId="3535663646" sldId="279"/>
            <ac:spMk id="12" creationId="{26510E75-2B93-91B8-E781-09EDCE81AC9C}"/>
          </ac:spMkLst>
        </pc:spChg>
        <pc:spChg chg="add mod">
          <ac:chgData name="Lynda Woollard" userId="0137b33a-31f7-4e42-907a-8a438a1f4f38" providerId="ADAL" clId="{E18F986A-9D74-46B6-A4E7-B900528B2788}" dt="2026-03-05T06:58:50.017" v="300"/>
          <ac:spMkLst>
            <pc:docMk/>
            <pc:sldMk cId="3535663646" sldId="279"/>
            <ac:spMk id="13" creationId="{1A84D714-3BFA-6076-5173-D3688BCE5840}"/>
          </ac:spMkLst>
        </pc:spChg>
        <pc:picChg chg="add mod">
          <ac:chgData name="Lynda Woollard" userId="0137b33a-31f7-4e42-907a-8a438a1f4f38" providerId="ADAL" clId="{E18F986A-9D74-46B6-A4E7-B900528B2788}" dt="2026-03-05T06:58:50.017" v="300"/>
          <ac:picMkLst>
            <pc:docMk/>
            <pc:sldMk cId="3535663646" sldId="279"/>
            <ac:picMk id="14" creationId="{E10D636A-C319-7CF1-0359-3CCBEA63C2B7}"/>
          </ac:picMkLst>
        </pc:picChg>
        <pc:picChg chg="add mod">
          <ac:chgData name="Lynda Woollard" userId="0137b33a-31f7-4e42-907a-8a438a1f4f38" providerId="ADAL" clId="{E18F986A-9D74-46B6-A4E7-B900528B2788}" dt="2026-03-05T06:58:50.017" v="300"/>
          <ac:picMkLst>
            <pc:docMk/>
            <pc:sldMk cId="3535663646" sldId="279"/>
            <ac:picMk id="15" creationId="{4B31375D-BA48-AABD-7D9A-2B267B833D92}"/>
          </ac:picMkLst>
        </pc:picChg>
        <pc:picChg chg="add mod">
          <ac:chgData name="Lynda Woollard" userId="0137b33a-31f7-4e42-907a-8a438a1f4f38" providerId="ADAL" clId="{E18F986A-9D74-46B6-A4E7-B900528B2788}" dt="2026-03-05T06:58:50.017" v="300"/>
          <ac:picMkLst>
            <pc:docMk/>
            <pc:sldMk cId="3535663646" sldId="279"/>
            <ac:picMk id="16" creationId="{943393F3-1672-8248-B46B-B7097B075E6F}"/>
          </ac:picMkLst>
        </pc:picChg>
      </pc:sldChg>
      <pc:sldChg chg="modNotesTx">
        <pc:chgData name="Lynda Woollard" userId="0137b33a-31f7-4e42-907a-8a438a1f4f38" providerId="ADAL" clId="{E18F986A-9D74-46B6-A4E7-B900528B2788}" dt="2026-03-05T11:35:38.161" v="6802" actId="20577"/>
        <pc:sldMkLst>
          <pc:docMk/>
          <pc:sldMk cId="2483075588" sldId="301"/>
        </pc:sldMkLst>
      </pc:sldChg>
      <pc:sldChg chg="modSp modAnim modNotesTx">
        <pc:chgData name="Lynda Woollard" userId="0137b33a-31f7-4e42-907a-8a438a1f4f38" providerId="ADAL" clId="{E18F986A-9D74-46B6-A4E7-B900528B2788}" dt="2026-03-05T11:27:35.624" v="6167" actId="20577"/>
        <pc:sldMkLst>
          <pc:docMk/>
          <pc:sldMk cId="2381113657" sldId="302"/>
        </pc:sldMkLst>
        <pc:spChg chg="mod">
          <ac:chgData name="Lynda Woollard" userId="0137b33a-31f7-4e42-907a-8a438a1f4f38" providerId="ADAL" clId="{E18F986A-9D74-46B6-A4E7-B900528B2788}" dt="2026-03-05T10:43:54.399" v="3781" actId="255"/>
          <ac:spMkLst>
            <pc:docMk/>
            <pc:sldMk cId="2381113657" sldId="302"/>
            <ac:spMk id="3" creationId="{BA68EE6F-3F02-51AB-D9A1-19F69B12B327}"/>
          </ac:spMkLst>
        </pc:spChg>
      </pc:sldChg>
      <pc:sldChg chg="modAnim modNotesTx">
        <pc:chgData name="Lynda Woollard" userId="0137b33a-31f7-4e42-907a-8a438a1f4f38" providerId="ADAL" clId="{E18F986A-9D74-46B6-A4E7-B900528B2788}" dt="2026-03-05T10:52:32.768" v="3852"/>
        <pc:sldMkLst>
          <pc:docMk/>
          <pc:sldMk cId="3428279549" sldId="303"/>
        </pc:sldMkLst>
      </pc:sldChg>
      <pc:sldChg chg="modSp mod">
        <pc:chgData name="Lynda Woollard" userId="0137b33a-31f7-4e42-907a-8a438a1f4f38" providerId="ADAL" clId="{E18F986A-9D74-46B6-A4E7-B900528B2788}" dt="2026-03-05T10:53:52.561" v="3857" actId="948"/>
        <pc:sldMkLst>
          <pc:docMk/>
          <pc:sldMk cId="816348306" sldId="304"/>
        </pc:sldMkLst>
        <pc:spChg chg="mod">
          <ac:chgData name="Lynda Woollard" userId="0137b33a-31f7-4e42-907a-8a438a1f4f38" providerId="ADAL" clId="{E18F986A-9D74-46B6-A4E7-B900528B2788}" dt="2026-03-05T10:53:52.561" v="3857" actId="948"/>
          <ac:spMkLst>
            <pc:docMk/>
            <pc:sldMk cId="816348306" sldId="304"/>
            <ac:spMk id="4" creationId="{93D7A913-8B28-D710-DCA4-A7E5CDFBB699}"/>
          </ac:spMkLst>
        </pc:spChg>
      </pc:sldChg>
      <pc:sldChg chg="addSp delSp modSp add mod modAnim modNotesTx">
        <pc:chgData name="Lynda Woollard" userId="0137b33a-31f7-4e42-907a-8a438a1f4f38" providerId="ADAL" clId="{E18F986A-9D74-46B6-A4E7-B900528B2788}" dt="2026-03-05T12:08:44.702" v="8160" actId="20577"/>
        <pc:sldMkLst>
          <pc:docMk/>
          <pc:sldMk cId="1986018651" sldId="307"/>
        </pc:sldMkLst>
        <pc:spChg chg="mod">
          <ac:chgData name="Lynda Woollard" userId="0137b33a-31f7-4e42-907a-8a438a1f4f38" providerId="ADAL" clId="{E18F986A-9D74-46B6-A4E7-B900528B2788}" dt="2026-03-05T10:57:17.297" v="3877" actId="1076"/>
          <ac:spMkLst>
            <pc:docMk/>
            <pc:sldMk cId="1986018651" sldId="307"/>
            <ac:spMk id="2" creationId="{F016CEBD-5249-0113-2D8E-965246AE4289}"/>
          </ac:spMkLst>
        </pc:spChg>
        <pc:spChg chg="del mod">
          <ac:chgData name="Lynda Woollard" userId="0137b33a-31f7-4e42-907a-8a438a1f4f38" providerId="ADAL" clId="{E18F986A-9D74-46B6-A4E7-B900528B2788}" dt="2026-03-05T06:50:04.764" v="207" actId="478"/>
          <ac:spMkLst>
            <pc:docMk/>
            <pc:sldMk cId="1986018651" sldId="307"/>
            <ac:spMk id="3" creationId="{B25243D7-0049-1E34-544B-6AE9DAF60550}"/>
          </ac:spMkLst>
        </pc:spChg>
        <pc:spChg chg="add del mod">
          <ac:chgData name="Lynda Woollard" userId="0137b33a-31f7-4e42-907a-8a438a1f4f38" providerId="ADAL" clId="{E18F986A-9D74-46B6-A4E7-B900528B2788}" dt="2026-03-05T06:53:43.752" v="240" actId="478"/>
          <ac:spMkLst>
            <pc:docMk/>
            <pc:sldMk cId="1986018651" sldId="307"/>
            <ac:spMk id="5" creationId="{CDE203B2-5765-FF48-1D7C-A64E20EED7A9}"/>
          </ac:spMkLst>
        </pc:spChg>
        <pc:spChg chg="mod">
          <ac:chgData name="Lynda Woollard" userId="0137b33a-31f7-4e42-907a-8a438a1f4f38" providerId="ADAL" clId="{E18F986A-9D74-46B6-A4E7-B900528B2788}" dt="2026-03-05T06:54:32.785" v="251" actId="207"/>
          <ac:spMkLst>
            <pc:docMk/>
            <pc:sldMk cId="1986018651" sldId="307"/>
            <ac:spMk id="6" creationId="{A6C7FA6E-F750-9BA6-BD02-7A70E94BFBAC}"/>
          </ac:spMkLst>
        </pc:spChg>
        <pc:spChg chg="add del mod">
          <ac:chgData name="Lynda Woollard" userId="0137b33a-31f7-4e42-907a-8a438a1f4f38" providerId="ADAL" clId="{E18F986A-9D74-46B6-A4E7-B900528B2788}" dt="2026-03-05T06:54:54.687" v="257" actId="478"/>
          <ac:spMkLst>
            <pc:docMk/>
            <pc:sldMk cId="1986018651" sldId="307"/>
            <ac:spMk id="7" creationId="{429F41FC-D917-40DA-47B9-27AFC67C377C}"/>
          </ac:spMkLst>
        </pc:spChg>
        <pc:spChg chg="add del mod">
          <ac:chgData name="Lynda Woollard" userId="0137b33a-31f7-4e42-907a-8a438a1f4f38" providerId="ADAL" clId="{E18F986A-9D74-46B6-A4E7-B900528B2788}" dt="2026-03-05T06:54:47.591" v="252" actId="478"/>
          <ac:spMkLst>
            <pc:docMk/>
            <pc:sldMk cId="1986018651" sldId="307"/>
            <ac:spMk id="8" creationId="{000579EB-103C-B250-EC24-3310E0B79FCB}"/>
          </ac:spMkLst>
        </pc:spChg>
        <pc:spChg chg="add del mod">
          <ac:chgData name="Lynda Woollard" userId="0137b33a-31f7-4e42-907a-8a438a1f4f38" providerId="ADAL" clId="{E18F986A-9D74-46B6-A4E7-B900528B2788}" dt="2026-03-05T06:54:47.591" v="252" actId="478"/>
          <ac:spMkLst>
            <pc:docMk/>
            <pc:sldMk cId="1986018651" sldId="307"/>
            <ac:spMk id="12" creationId="{23774AA3-8712-F544-E0C7-4F304755850C}"/>
          </ac:spMkLst>
        </pc:spChg>
        <pc:spChg chg="add del mod">
          <ac:chgData name="Lynda Woollard" userId="0137b33a-31f7-4e42-907a-8a438a1f4f38" providerId="ADAL" clId="{E18F986A-9D74-46B6-A4E7-B900528B2788}" dt="2026-03-05T06:54:47.591" v="252" actId="478"/>
          <ac:spMkLst>
            <pc:docMk/>
            <pc:sldMk cId="1986018651" sldId="307"/>
            <ac:spMk id="13" creationId="{04543280-4034-F661-78DB-217ECB0B49F1}"/>
          </ac:spMkLst>
        </pc:spChg>
        <pc:spChg chg="add del mod">
          <ac:chgData name="Lynda Woollard" userId="0137b33a-31f7-4e42-907a-8a438a1f4f38" providerId="ADAL" clId="{E18F986A-9D74-46B6-A4E7-B900528B2788}" dt="2026-03-05T06:54:47.591" v="252" actId="478"/>
          <ac:spMkLst>
            <pc:docMk/>
            <pc:sldMk cId="1986018651" sldId="307"/>
            <ac:spMk id="14" creationId="{549CFEC9-BDF3-4CFF-3D1B-B6381CB34DAA}"/>
          </ac:spMkLst>
        </pc:spChg>
        <pc:spChg chg="add del mod">
          <ac:chgData name="Lynda Woollard" userId="0137b33a-31f7-4e42-907a-8a438a1f4f38" providerId="ADAL" clId="{E18F986A-9D74-46B6-A4E7-B900528B2788}" dt="2026-03-05T06:54:47.591" v="252" actId="478"/>
          <ac:spMkLst>
            <pc:docMk/>
            <pc:sldMk cId="1986018651" sldId="307"/>
            <ac:spMk id="15" creationId="{BB5D7129-8F23-8301-50FC-DF5AF1A39687}"/>
          </ac:spMkLst>
        </pc:spChg>
        <pc:spChg chg="del mod">
          <ac:chgData name="Lynda Woollard" userId="0137b33a-31f7-4e42-907a-8a438a1f4f38" providerId="ADAL" clId="{E18F986A-9D74-46B6-A4E7-B900528B2788}" dt="2026-03-05T06:54:50.030" v="254" actId="478"/>
          <ac:spMkLst>
            <pc:docMk/>
            <pc:sldMk cId="1986018651" sldId="307"/>
            <ac:spMk id="16" creationId="{3AE21334-377F-E67C-C6D7-EDAE6E3DC7C4}"/>
          </ac:spMkLst>
        </pc:spChg>
        <pc:spChg chg="del mod">
          <ac:chgData name="Lynda Woollard" userId="0137b33a-31f7-4e42-907a-8a438a1f4f38" providerId="ADAL" clId="{E18F986A-9D74-46B6-A4E7-B900528B2788}" dt="2026-03-05T06:54:47.591" v="252" actId="478"/>
          <ac:spMkLst>
            <pc:docMk/>
            <pc:sldMk cId="1986018651" sldId="307"/>
            <ac:spMk id="17" creationId="{3DA903F2-0577-D8BC-C666-D79B911C3878}"/>
          </ac:spMkLst>
        </pc:spChg>
        <pc:spChg chg="del mod">
          <ac:chgData name="Lynda Woollard" userId="0137b33a-31f7-4e42-907a-8a438a1f4f38" providerId="ADAL" clId="{E18F986A-9D74-46B6-A4E7-B900528B2788}" dt="2026-03-05T06:54:47.591" v="252" actId="478"/>
          <ac:spMkLst>
            <pc:docMk/>
            <pc:sldMk cId="1986018651" sldId="307"/>
            <ac:spMk id="19" creationId="{FAEFE482-41FF-4422-1A5C-7F5641F95DD1}"/>
          </ac:spMkLst>
        </pc:spChg>
        <pc:spChg chg="add del mod">
          <ac:chgData name="Lynda Woollard" userId="0137b33a-31f7-4e42-907a-8a438a1f4f38" providerId="ADAL" clId="{E18F986A-9D74-46B6-A4E7-B900528B2788}" dt="2026-03-05T06:54:47.591" v="252" actId="478"/>
          <ac:spMkLst>
            <pc:docMk/>
            <pc:sldMk cId="1986018651" sldId="307"/>
            <ac:spMk id="22" creationId="{74D0917B-EA6D-968C-E922-12B68AE74907}"/>
          </ac:spMkLst>
        </pc:spChg>
        <pc:spChg chg="add del mod">
          <ac:chgData name="Lynda Woollard" userId="0137b33a-31f7-4e42-907a-8a438a1f4f38" providerId="ADAL" clId="{E18F986A-9D74-46B6-A4E7-B900528B2788}" dt="2026-03-05T06:54:48.937" v="253" actId="478"/>
          <ac:spMkLst>
            <pc:docMk/>
            <pc:sldMk cId="1986018651" sldId="307"/>
            <ac:spMk id="23" creationId="{8CF385CF-7A05-C23F-A965-5529304DBE16}"/>
          </ac:spMkLst>
        </pc:spChg>
        <pc:spChg chg="add del mod">
          <ac:chgData name="Lynda Woollard" userId="0137b33a-31f7-4e42-907a-8a438a1f4f38" providerId="ADAL" clId="{E18F986A-9D74-46B6-A4E7-B900528B2788}" dt="2026-03-05T06:54:47.591" v="252" actId="478"/>
          <ac:spMkLst>
            <pc:docMk/>
            <pc:sldMk cId="1986018651" sldId="307"/>
            <ac:spMk id="24" creationId="{89B218C9-A746-65E8-1C38-DAB294734A9D}"/>
          </ac:spMkLst>
        </pc:spChg>
        <pc:spChg chg="mod">
          <ac:chgData name="Lynda Woollard" userId="0137b33a-31f7-4e42-907a-8a438a1f4f38" providerId="ADAL" clId="{E18F986A-9D74-46B6-A4E7-B900528B2788}" dt="2026-03-05T06:53:21.222" v="233" actId="207"/>
          <ac:spMkLst>
            <pc:docMk/>
            <pc:sldMk cId="1986018651" sldId="307"/>
            <ac:spMk id="25" creationId="{84D3A57A-DD41-25BE-C205-DB8F73F063BA}"/>
          </ac:spMkLst>
        </pc:spChg>
        <pc:spChg chg="mod">
          <ac:chgData name="Lynda Woollard" userId="0137b33a-31f7-4e42-907a-8a438a1f4f38" providerId="ADAL" clId="{E18F986A-9D74-46B6-A4E7-B900528B2788}" dt="2026-03-05T06:52:51.171" v="225" actId="207"/>
          <ac:spMkLst>
            <pc:docMk/>
            <pc:sldMk cId="1986018651" sldId="307"/>
            <ac:spMk id="26" creationId="{3A251F74-D493-480E-C77B-ACCCD4D5CFEA}"/>
          </ac:spMkLst>
        </pc:spChg>
        <pc:spChg chg="add del mod">
          <ac:chgData name="Lynda Woollard" userId="0137b33a-31f7-4e42-907a-8a438a1f4f38" providerId="ADAL" clId="{E18F986A-9D74-46B6-A4E7-B900528B2788}" dt="2026-03-05T06:54:47.591" v="252" actId="478"/>
          <ac:spMkLst>
            <pc:docMk/>
            <pc:sldMk cId="1986018651" sldId="307"/>
            <ac:spMk id="27" creationId="{3533AB59-15CA-7D41-5D4F-AC5205DA2FB0}"/>
          </ac:spMkLst>
        </pc:spChg>
        <pc:spChg chg="mod">
          <ac:chgData name="Lynda Woollard" userId="0137b33a-31f7-4e42-907a-8a438a1f4f38" providerId="ADAL" clId="{E18F986A-9D74-46B6-A4E7-B900528B2788}" dt="2026-03-05T06:53:36.944" v="239" actId="207"/>
          <ac:spMkLst>
            <pc:docMk/>
            <pc:sldMk cId="1986018651" sldId="307"/>
            <ac:spMk id="28" creationId="{202A50F6-8205-C711-4DC7-F52571045638}"/>
          </ac:spMkLst>
        </pc:spChg>
        <pc:spChg chg="add del mod">
          <ac:chgData name="Lynda Woollard" userId="0137b33a-31f7-4e42-907a-8a438a1f4f38" providerId="ADAL" clId="{E18F986A-9D74-46B6-A4E7-B900528B2788}" dt="2026-03-05T07:04:57.842" v="550" actId="478"/>
          <ac:spMkLst>
            <pc:docMk/>
            <pc:sldMk cId="1986018651" sldId="307"/>
            <ac:spMk id="35" creationId="{4AA96A89-F561-4B73-FB70-A86D8E2B42CB}"/>
          </ac:spMkLst>
        </pc:spChg>
        <pc:spChg chg="add del mod">
          <ac:chgData name="Lynda Woollard" userId="0137b33a-31f7-4e42-907a-8a438a1f4f38" providerId="ADAL" clId="{E18F986A-9D74-46B6-A4E7-B900528B2788}" dt="2026-03-05T07:04:57.842" v="550" actId="478"/>
          <ac:spMkLst>
            <pc:docMk/>
            <pc:sldMk cId="1986018651" sldId="307"/>
            <ac:spMk id="36" creationId="{A2A46D8E-E9E9-A2C5-3FD4-1CBFCD7FC8BC}"/>
          </ac:spMkLst>
        </pc:spChg>
        <pc:spChg chg="add del mod">
          <ac:chgData name="Lynda Woollard" userId="0137b33a-31f7-4e42-907a-8a438a1f4f38" providerId="ADAL" clId="{E18F986A-9D74-46B6-A4E7-B900528B2788}" dt="2026-03-05T07:04:59.833" v="552" actId="478"/>
          <ac:spMkLst>
            <pc:docMk/>
            <pc:sldMk cId="1986018651" sldId="307"/>
            <ac:spMk id="37" creationId="{657CE184-4AEF-514B-5C8D-68AB210C7109}"/>
          </ac:spMkLst>
        </pc:spChg>
        <pc:spChg chg="add del mod">
          <ac:chgData name="Lynda Woollard" userId="0137b33a-31f7-4e42-907a-8a438a1f4f38" providerId="ADAL" clId="{E18F986A-9D74-46B6-A4E7-B900528B2788}" dt="2026-03-05T07:04:57.842" v="550" actId="478"/>
          <ac:spMkLst>
            <pc:docMk/>
            <pc:sldMk cId="1986018651" sldId="307"/>
            <ac:spMk id="38" creationId="{E3E02C04-5BC5-B569-D811-4D6365B0A1F6}"/>
          </ac:spMkLst>
        </pc:spChg>
        <pc:spChg chg="add del mod">
          <ac:chgData name="Lynda Woollard" userId="0137b33a-31f7-4e42-907a-8a438a1f4f38" providerId="ADAL" clId="{E18F986A-9D74-46B6-A4E7-B900528B2788}" dt="2026-03-05T07:04:58.993" v="551" actId="478"/>
          <ac:spMkLst>
            <pc:docMk/>
            <pc:sldMk cId="1986018651" sldId="307"/>
            <ac:spMk id="39" creationId="{D337E99C-EBD0-CAEF-2822-E604C6A53197}"/>
          </ac:spMkLst>
        </pc:spChg>
        <pc:spChg chg="add del mod">
          <ac:chgData name="Lynda Woollard" userId="0137b33a-31f7-4e42-907a-8a438a1f4f38" providerId="ADAL" clId="{E18F986A-9D74-46B6-A4E7-B900528B2788}" dt="2026-03-05T07:04:57.842" v="550" actId="478"/>
          <ac:spMkLst>
            <pc:docMk/>
            <pc:sldMk cId="1986018651" sldId="307"/>
            <ac:spMk id="40" creationId="{31832AEC-A397-C9DA-BBB7-DA3975292045}"/>
          </ac:spMkLst>
        </pc:spChg>
        <pc:spChg chg="add mod">
          <ac:chgData name="Lynda Woollard" userId="0137b33a-31f7-4e42-907a-8a438a1f4f38" providerId="ADAL" clId="{E18F986A-9D74-46B6-A4E7-B900528B2788}" dt="2026-03-05T07:06:24.275" v="567" actId="207"/>
          <ac:spMkLst>
            <pc:docMk/>
            <pc:sldMk cId="1986018651" sldId="307"/>
            <ac:spMk id="44" creationId="{F2263213-D1B9-D4A2-DC84-ACD68E93188E}"/>
          </ac:spMkLst>
        </pc:spChg>
        <pc:spChg chg="add mod">
          <ac:chgData name="Lynda Woollard" userId="0137b33a-31f7-4e42-907a-8a438a1f4f38" providerId="ADAL" clId="{E18F986A-9D74-46B6-A4E7-B900528B2788}" dt="2026-03-05T07:06:25.539" v="569" actId="20577"/>
          <ac:spMkLst>
            <pc:docMk/>
            <pc:sldMk cId="1986018651" sldId="307"/>
            <ac:spMk id="46" creationId="{259B9AD7-755E-0676-E049-2FB9F0BB7B1D}"/>
          </ac:spMkLst>
        </pc:spChg>
        <pc:spChg chg="mod">
          <ac:chgData name="Lynda Woollard" userId="0137b33a-31f7-4e42-907a-8a438a1f4f38" providerId="ADAL" clId="{E18F986A-9D74-46B6-A4E7-B900528B2788}" dt="2026-03-05T07:06:22.016" v="563" actId="208"/>
          <ac:spMkLst>
            <pc:docMk/>
            <pc:sldMk cId="1986018651" sldId="307"/>
            <ac:spMk id="47" creationId="{12D5DF75-E783-E816-4C44-722666A8381B}"/>
          </ac:spMkLst>
        </pc:spChg>
        <pc:spChg chg="add mod">
          <ac:chgData name="Lynda Woollard" userId="0137b33a-31f7-4e42-907a-8a438a1f4f38" providerId="ADAL" clId="{E18F986A-9D74-46B6-A4E7-B900528B2788}" dt="2026-03-05T07:05:29.202" v="553"/>
          <ac:spMkLst>
            <pc:docMk/>
            <pc:sldMk cId="1986018651" sldId="307"/>
            <ac:spMk id="50" creationId="{7C46CD1C-BFE9-0572-8C67-373C669D3172}"/>
          </ac:spMkLst>
        </pc:spChg>
        <pc:spChg chg="add mod">
          <ac:chgData name="Lynda Woollard" userId="0137b33a-31f7-4e42-907a-8a438a1f4f38" providerId="ADAL" clId="{E18F986A-9D74-46B6-A4E7-B900528B2788}" dt="2026-03-05T07:05:29.202" v="553"/>
          <ac:spMkLst>
            <pc:docMk/>
            <pc:sldMk cId="1986018651" sldId="307"/>
            <ac:spMk id="54" creationId="{3507BAC2-1C84-CB44-450B-CE7596DEC94F}"/>
          </ac:spMkLst>
        </pc:spChg>
        <pc:spChg chg="add mod">
          <ac:chgData name="Lynda Woollard" userId="0137b33a-31f7-4e42-907a-8a438a1f4f38" providerId="ADAL" clId="{E18F986A-9D74-46B6-A4E7-B900528B2788}" dt="2026-03-05T07:05:29.202" v="553"/>
          <ac:spMkLst>
            <pc:docMk/>
            <pc:sldMk cId="1986018651" sldId="307"/>
            <ac:spMk id="55" creationId="{89D297BC-C297-B013-FAED-3D5AC5013D85}"/>
          </ac:spMkLst>
        </pc:spChg>
        <pc:spChg chg="add mod">
          <ac:chgData name="Lynda Woollard" userId="0137b33a-31f7-4e42-907a-8a438a1f4f38" providerId="ADAL" clId="{E18F986A-9D74-46B6-A4E7-B900528B2788}" dt="2026-03-05T07:05:29.202" v="553"/>
          <ac:spMkLst>
            <pc:docMk/>
            <pc:sldMk cId="1986018651" sldId="307"/>
            <ac:spMk id="59" creationId="{509402E5-4497-3109-971B-04D6B094CFEC}"/>
          </ac:spMkLst>
        </pc:spChg>
        <pc:spChg chg="add mod">
          <ac:chgData name="Lynda Woollard" userId="0137b33a-31f7-4e42-907a-8a438a1f4f38" providerId="ADAL" clId="{E18F986A-9D74-46B6-A4E7-B900528B2788}" dt="2026-03-05T07:05:29.202" v="553"/>
          <ac:spMkLst>
            <pc:docMk/>
            <pc:sldMk cId="1986018651" sldId="307"/>
            <ac:spMk id="62" creationId="{A0FF6E49-997D-06EC-37E4-46F12632719F}"/>
          </ac:spMkLst>
        </pc:spChg>
        <pc:spChg chg="add mod">
          <ac:chgData name="Lynda Woollard" userId="0137b33a-31f7-4e42-907a-8a438a1f4f38" providerId="ADAL" clId="{E18F986A-9D74-46B6-A4E7-B900528B2788}" dt="2026-03-05T07:05:29.202" v="553"/>
          <ac:spMkLst>
            <pc:docMk/>
            <pc:sldMk cId="1986018651" sldId="307"/>
            <ac:spMk id="64" creationId="{61623402-3119-5109-A5F1-7FD75B1BDA93}"/>
          </ac:spMkLst>
        </pc:spChg>
        <pc:spChg chg="add mod">
          <ac:chgData name="Lynda Woollard" userId="0137b33a-31f7-4e42-907a-8a438a1f4f38" providerId="ADAL" clId="{E18F986A-9D74-46B6-A4E7-B900528B2788}" dt="2026-03-05T07:05:29.202" v="553"/>
          <ac:spMkLst>
            <pc:docMk/>
            <pc:sldMk cId="1986018651" sldId="307"/>
            <ac:spMk id="66" creationId="{3924E439-AFD3-0052-3B21-40AECEC1A073}"/>
          </ac:spMkLst>
        </pc:spChg>
        <pc:spChg chg="add mod">
          <ac:chgData name="Lynda Woollard" userId="0137b33a-31f7-4e42-907a-8a438a1f4f38" providerId="ADAL" clId="{E18F986A-9D74-46B6-A4E7-B900528B2788}" dt="2026-03-05T07:05:29.202" v="553"/>
          <ac:spMkLst>
            <pc:docMk/>
            <pc:sldMk cId="1986018651" sldId="307"/>
            <ac:spMk id="67" creationId="{00209F53-B0EA-C818-22E7-B080F5D80096}"/>
          </ac:spMkLst>
        </pc:spChg>
        <pc:spChg chg="add mod">
          <ac:chgData name="Lynda Woollard" userId="0137b33a-31f7-4e42-907a-8a438a1f4f38" providerId="ADAL" clId="{E18F986A-9D74-46B6-A4E7-B900528B2788}" dt="2026-03-05T07:31:33.524" v="2316"/>
          <ac:spMkLst>
            <pc:docMk/>
            <pc:sldMk cId="1986018651" sldId="307"/>
            <ac:spMk id="72" creationId="{FF32EFCE-7047-40F3-8435-9C586A268C6C}"/>
          </ac:spMkLst>
        </pc:spChg>
        <pc:spChg chg="add mod">
          <ac:chgData name="Lynda Woollard" userId="0137b33a-31f7-4e42-907a-8a438a1f4f38" providerId="ADAL" clId="{E18F986A-9D74-46B6-A4E7-B900528B2788}" dt="2026-03-05T07:31:33.524" v="2316"/>
          <ac:spMkLst>
            <pc:docMk/>
            <pc:sldMk cId="1986018651" sldId="307"/>
            <ac:spMk id="73" creationId="{0893408B-E9B6-9B7F-C5F7-8DA7ABDF7F9C}"/>
          </ac:spMkLst>
        </pc:spChg>
        <pc:grpChg chg="add mod">
          <ac:chgData name="Lynda Woollard" userId="0137b33a-31f7-4e42-907a-8a438a1f4f38" providerId="ADAL" clId="{E18F986A-9D74-46B6-A4E7-B900528B2788}" dt="2026-03-05T07:31:33.524" v="2316"/>
          <ac:grpSpMkLst>
            <pc:docMk/>
            <pc:sldMk cId="1986018651" sldId="307"/>
            <ac:grpSpMk id="71" creationId="{0397560E-0EF2-80C3-2A83-AA46432E2CA4}"/>
          </ac:grpSpMkLst>
        </pc:grpChg>
        <pc:graphicFrameChg chg="add del mod modGraphic">
          <ac:chgData name="Lynda Woollard" userId="0137b33a-31f7-4e42-907a-8a438a1f4f38" providerId="ADAL" clId="{E18F986A-9D74-46B6-A4E7-B900528B2788}" dt="2026-03-05T06:57:32.829" v="294" actId="1032"/>
          <ac:graphicFrameMkLst>
            <pc:docMk/>
            <pc:sldMk cId="1986018651" sldId="307"/>
            <ac:graphicFrameMk id="33" creationId="{F4859DF7-9644-32DF-630C-9B6B9C50D3A6}"/>
          </ac:graphicFrameMkLst>
        </pc:graphicFrameChg>
        <pc:graphicFrameChg chg="add del mod modGraphic">
          <ac:chgData name="Lynda Woollard" userId="0137b33a-31f7-4e42-907a-8a438a1f4f38" providerId="ADAL" clId="{E18F986A-9D74-46B6-A4E7-B900528B2788}" dt="2026-03-05T06:58:18.102" v="299" actId="478"/>
          <ac:graphicFrameMkLst>
            <pc:docMk/>
            <pc:sldMk cId="1986018651" sldId="307"/>
            <ac:graphicFrameMk id="34" creationId="{21DAD037-0CB9-69E3-4B4D-475C5970E7B5}"/>
          </ac:graphicFrameMkLst>
        </pc:graphicFrameChg>
        <pc:graphicFrameChg chg="add del mod modGraphic">
          <ac:chgData name="Lynda Woollard" userId="0137b33a-31f7-4e42-907a-8a438a1f4f38" providerId="ADAL" clId="{E18F986A-9D74-46B6-A4E7-B900528B2788}" dt="2026-03-05T07:09:16.156" v="592" actId="478"/>
          <ac:graphicFrameMkLst>
            <pc:docMk/>
            <pc:sldMk cId="1986018651" sldId="307"/>
            <ac:graphicFrameMk id="68" creationId="{D1968DBF-358C-7440-1690-7B2A5E2FEA44}"/>
          </ac:graphicFrameMkLst>
        </pc:graphicFrameChg>
        <pc:graphicFrameChg chg="add del mod modGraphic">
          <ac:chgData name="Lynda Woollard" userId="0137b33a-31f7-4e42-907a-8a438a1f4f38" providerId="ADAL" clId="{E18F986A-9D74-46B6-A4E7-B900528B2788}" dt="2026-03-05T07:11:52.235" v="768" actId="478"/>
          <ac:graphicFrameMkLst>
            <pc:docMk/>
            <pc:sldMk cId="1986018651" sldId="307"/>
            <ac:graphicFrameMk id="69" creationId="{D8289470-31FD-239D-4A41-DCE6BC1BD8B7}"/>
          </ac:graphicFrameMkLst>
        </pc:graphicFrameChg>
        <pc:graphicFrameChg chg="add mod modGraphic">
          <ac:chgData name="Lynda Woollard" userId="0137b33a-31f7-4e42-907a-8a438a1f4f38" providerId="ADAL" clId="{E18F986A-9D74-46B6-A4E7-B900528B2788}" dt="2026-03-05T12:08:44.702" v="8160" actId="20577"/>
          <ac:graphicFrameMkLst>
            <pc:docMk/>
            <pc:sldMk cId="1986018651" sldId="307"/>
            <ac:graphicFrameMk id="70" creationId="{8FAC38E7-1B74-199D-51F7-2446B08D2E3B}"/>
          </ac:graphicFrameMkLst>
        </pc:graphicFrameChg>
        <pc:picChg chg="del">
          <ac:chgData name="Lynda Woollard" userId="0137b33a-31f7-4e42-907a-8a438a1f4f38" providerId="ADAL" clId="{E18F986A-9D74-46B6-A4E7-B900528B2788}" dt="2026-03-05T06:54:51.236" v="255" actId="478"/>
          <ac:picMkLst>
            <pc:docMk/>
            <pc:sldMk cId="1986018651" sldId="307"/>
            <ac:picMk id="30" creationId="{6743B536-133F-3B96-D6FD-CC1563A8B622}"/>
          </ac:picMkLst>
        </pc:picChg>
        <pc:picChg chg="add del mod">
          <ac:chgData name="Lynda Woollard" userId="0137b33a-31f7-4e42-907a-8a438a1f4f38" providerId="ADAL" clId="{E18F986A-9D74-46B6-A4E7-B900528B2788}" dt="2026-03-05T07:04:57.842" v="550" actId="478"/>
          <ac:picMkLst>
            <pc:docMk/>
            <pc:sldMk cId="1986018651" sldId="307"/>
            <ac:picMk id="41" creationId="{A8E9402B-5FDA-7D5E-C593-F268E6882D9E}"/>
          </ac:picMkLst>
        </pc:picChg>
        <pc:picChg chg="add del mod">
          <ac:chgData name="Lynda Woollard" userId="0137b33a-31f7-4e42-907a-8a438a1f4f38" providerId="ADAL" clId="{E18F986A-9D74-46B6-A4E7-B900528B2788}" dt="2026-03-05T07:04:57.842" v="550" actId="478"/>
          <ac:picMkLst>
            <pc:docMk/>
            <pc:sldMk cId="1986018651" sldId="307"/>
            <ac:picMk id="42" creationId="{CBC392CE-DEE2-19EB-5156-790B7BBFD0A4}"/>
          </ac:picMkLst>
        </pc:picChg>
        <pc:picChg chg="add del mod">
          <ac:chgData name="Lynda Woollard" userId="0137b33a-31f7-4e42-907a-8a438a1f4f38" providerId="ADAL" clId="{E18F986A-9D74-46B6-A4E7-B900528B2788}" dt="2026-03-05T07:04:57.842" v="550" actId="478"/>
          <ac:picMkLst>
            <pc:docMk/>
            <pc:sldMk cId="1986018651" sldId="307"/>
            <ac:picMk id="43" creationId="{93B14BC5-89C5-F1FB-4809-C76FFF8790AE}"/>
          </ac:picMkLst>
        </pc:picChg>
        <pc:cxnChg chg="mod">
          <ac:chgData name="Lynda Woollard" userId="0137b33a-31f7-4e42-907a-8a438a1f4f38" providerId="ADAL" clId="{E18F986A-9D74-46B6-A4E7-B900528B2788}" dt="2026-03-05T06:53:09.801" v="229" actId="208"/>
          <ac:cxnSpMkLst>
            <pc:docMk/>
            <pc:sldMk cId="1986018651" sldId="307"/>
            <ac:cxnSpMk id="11" creationId="{2B422F25-BFE4-F60F-6B1F-8633ADC27CC5}"/>
          </ac:cxnSpMkLst>
        </pc:cxnChg>
        <pc:cxnChg chg="mod">
          <ac:chgData name="Lynda Woollard" userId="0137b33a-31f7-4e42-907a-8a438a1f4f38" providerId="ADAL" clId="{E18F986A-9D74-46B6-A4E7-B900528B2788}" dt="2026-03-05T06:53:06.662" v="228" actId="208"/>
          <ac:cxnSpMkLst>
            <pc:docMk/>
            <pc:sldMk cId="1986018651" sldId="307"/>
            <ac:cxnSpMk id="18" creationId="{2D48E430-61A1-2EAE-424C-4AED5E3AC2B8}"/>
          </ac:cxnSpMkLst>
        </pc:cxnChg>
        <pc:cxnChg chg="mod">
          <ac:chgData name="Lynda Woollard" userId="0137b33a-31f7-4e42-907a-8a438a1f4f38" providerId="ADAL" clId="{E18F986A-9D74-46B6-A4E7-B900528B2788}" dt="2026-03-05T06:53:02.399" v="227" actId="208"/>
          <ac:cxnSpMkLst>
            <pc:docMk/>
            <pc:sldMk cId="1986018651" sldId="307"/>
            <ac:cxnSpMk id="20" creationId="{56C29BE8-C669-BBAE-F725-0D61FA1F689F}"/>
          </ac:cxnSpMkLst>
        </pc:cxnChg>
        <pc:cxnChg chg="mod">
          <ac:chgData name="Lynda Woollard" userId="0137b33a-31f7-4e42-907a-8a438a1f4f38" providerId="ADAL" clId="{E18F986A-9D74-46B6-A4E7-B900528B2788}" dt="2026-03-05T06:52:56.700" v="226" actId="208"/>
          <ac:cxnSpMkLst>
            <pc:docMk/>
            <pc:sldMk cId="1986018651" sldId="307"/>
            <ac:cxnSpMk id="21" creationId="{C7BED6C8-D705-9686-9293-55A9E5B69118}"/>
          </ac:cxnSpMkLst>
        </pc:cxnChg>
      </pc:sldChg>
      <pc:sldChg chg="modSp add mod modAnim modNotesTx">
        <pc:chgData name="Lynda Woollard" userId="0137b33a-31f7-4e42-907a-8a438a1f4f38" providerId="ADAL" clId="{E18F986A-9D74-46B6-A4E7-B900528B2788}" dt="2026-03-05T12:09:56.416" v="8257" actId="20577"/>
        <pc:sldMkLst>
          <pc:docMk/>
          <pc:sldMk cId="3248734606" sldId="308"/>
        </pc:sldMkLst>
        <pc:spChg chg="mod">
          <ac:chgData name="Lynda Woollard" userId="0137b33a-31f7-4e42-907a-8a438a1f4f38" providerId="ADAL" clId="{E18F986A-9D74-46B6-A4E7-B900528B2788}" dt="2026-03-05T07:31:47.957" v="2328" actId="20577"/>
          <ac:spMkLst>
            <pc:docMk/>
            <pc:sldMk cId="3248734606" sldId="308"/>
            <ac:spMk id="2" creationId="{C5F459E3-C7F3-0EB4-3609-E174DA1A8DFE}"/>
          </ac:spMkLst>
        </pc:spChg>
        <pc:spChg chg="mod">
          <ac:chgData name="Lynda Woollard" userId="0137b33a-31f7-4e42-907a-8a438a1f4f38" providerId="ADAL" clId="{E18F986A-9D74-46B6-A4E7-B900528B2788}" dt="2026-03-05T10:58:12.565" v="3884" actId="948"/>
          <ac:spMkLst>
            <pc:docMk/>
            <pc:sldMk cId="3248734606" sldId="308"/>
            <ac:spMk id="3" creationId="{B8B29E90-D7B9-B7C3-4C02-C63D70DE938F}"/>
          </ac:spMkLst>
        </pc:spChg>
      </pc:sldChg>
      <pc:sldChg chg="addSp modSp add del mod modAnim">
        <pc:chgData name="Lynda Woollard" userId="0137b33a-31f7-4e42-907a-8a438a1f4f38" providerId="ADAL" clId="{E18F986A-9D74-46B6-A4E7-B900528B2788}" dt="2026-03-05T12:34:01.085" v="8577"/>
        <pc:sldMkLst>
          <pc:docMk/>
          <pc:sldMk cId="975288755" sldId="309"/>
        </pc:sldMkLst>
        <pc:spChg chg="mod">
          <ac:chgData name="Lynda Woollard" userId="0137b33a-31f7-4e42-907a-8a438a1f4f38" providerId="ADAL" clId="{E18F986A-9D74-46B6-A4E7-B900528B2788}" dt="2026-03-05T07:36:39.961" v="2627" actId="20577"/>
          <ac:spMkLst>
            <pc:docMk/>
            <pc:sldMk cId="975288755" sldId="309"/>
            <ac:spMk id="2" creationId="{ED03695B-9248-0DA2-D01D-02EE388C1A49}"/>
          </ac:spMkLst>
        </pc:spChg>
        <pc:spChg chg="mod">
          <ac:chgData name="Lynda Woollard" userId="0137b33a-31f7-4e42-907a-8a438a1f4f38" providerId="ADAL" clId="{E18F986A-9D74-46B6-A4E7-B900528B2788}" dt="2026-03-05T10:59:10.845" v="3890" actId="6549"/>
          <ac:spMkLst>
            <pc:docMk/>
            <pc:sldMk cId="975288755" sldId="309"/>
            <ac:spMk id="3" creationId="{65C0B52B-09DA-F627-BE55-84012F7F1FC6}"/>
          </ac:spMkLst>
        </pc:spChg>
        <pc:picChg chg="add">
          <ac:chgData name="Lynda Woollard" userId="0137b33a-31f7-4e42-907a-8a438a1f4f38" providerId="ADAL" clId="{E18F986A-9D74-46B6-A4E7-B900528B2788}" dt="2026-03-05T11:00:29.444" v="3893"/>
          <ac:picMkLst>
            <pc:docMk/>
            <pc:sldMk cId="975288755" sldId="309"/>
            <ac:picMk id="1026" creationId="{A7A6BCE2-899B-7F5F-01DD-729E0F861D05}"/>
          </ac:picMkLst>
        </pc:picChg>
      </pc:sldChg>
      <pc:sldChg chg="addSp modSp add mod ord modNotesTx">
        <pc:chgData name="Lynda Woollard" userId="0137b33a-31f7-4e42-907a-8a438a1f4f38" providerId="ADAL" clId="{E18F986A-9D74-46B6-A4E7-B900528B2788}" dt="2026-03-05T12:12:52.954" v="8445" actId="207"/>
        <pc:sldMkLst>
          <pc:docMk/>
          <pc:sldMk cId="3963818120" sldId="310"/>
        </pc:sldMkLst>
        <pc:spChg chg="mod">
          <ac:chgData name="Lynda Woollard" userId="0137b33a-31f7-4e42-907a-8a438a1f4f38" providerId="ADAL" clId="{E18F986A-9D74-46B6-A4E7-B900528B2788}" dt="2026-03-05T12:12:50.420" v="8444" actId="207"/>
          <ac:spMkLst>
            <pc:docMk/>
            <pc:sldMk cId="3963818120" sldId="310"/>
            <ac:spMk id="2" creationId="{688934C2-7D33-D630-A925-28066451AD2B}"/>
          </ac:spMkLst>
        </pc:spChg>
        <pc:spChg chg="mod">
          <ac:chgData name="Lynda Woollard" userId="0137b33a-31f7-4e42-907a-8a438a1f4f38" providerId="ADAL" clId="{E18F986A-9D74-46B6-A4E7-B900528B2788}" dt="2026-03-05T12:12:52.954" v="8445" actId="207"/>
          <ac:spMkLst>
            <pc:docMk/>
            <pc:sldMk cId="3963818120" sldId="310"/>
            <ac:spMk id="3" creationId="{A3D0F1F5-7FD6-1303-1CDC-BD83303C298E}"/>
          </ac:spMkLst>
        </pc:spChg>
        <pc:spChg chg="mod">
          <ac:chgData name="Lynda Woollard" userId="0137b33a-31f7-4e42-907a-8a438a1f4f38" providerId="ADAL" clId="{E18F986A-9D74-46B6-A4E7-B900528B2788}" dt="2026-03-05T11:03:33.997" v="3985" actId="255"/>
          <ac:spMkLst>
            <pc:docMk/>
            <pc:sldMk cId="3963818120" sldId="310"/>
            <ac:spMk id="4" creationId="{8ED20C72-BC48-E06C-DBCE-3B2CC77624BB}"/>
          </ac:spMkLst>
        </pc:spChg>
        <pc:spChg chg="mod">
          <ac:chgData name="Lynda Woollard" userId="0137b33a-31f7-4e42-907a-8a438a1f4f38" providerId="ADAL" clId="{E18F986A-9D74-46B6-A4E7-B900528B2788}" dt="2026-03-05T11:03:56.509" v="4008" actId="255"/>
          <ac:spMkLst>
            <pc:docMk/>
            <pc:sldMk cId="3963818120" sldId="310"/>
            <ac:spMk id="5" creationId="{719BCF11-1EC1-3440-4176-49F53F74547B}"/>
          </ac:spMkLst>
        </pc:spChg>
        <pc:spChg chg="mod">
          <ac:chgData name="Lynda Woollard" userId="0137b33a-31f7-4e42-907a-8a438a1f4f38" providerId="ADAL" clId="{E18F986A-9D74-46B6-A4E7-B900528B2788}" dt="2026-03-05T11:04:17.885" v="4039" actId="255"/>
          <ac:spMkLst>
            <pc:docMk/>
            <pc:sldMk cId="3963818120" sldId="310"/>
            <ac:spMk id="6" creationId="{A4D95585-75DB-EDE8-3511-6B960B9A4A47}"/>
          </ac:spMkLst>
        </pc:spChg>
        <pc:spChg chg="mod">
          <ac:chgData name="Lynda Woollard" userId="0137b33a-31f7-4e42-907a-8a438a1f4f38" providerId="ADAL" clId="{E18F986A-9D74-46B6-A4E7-B900528B2788}" dt="2026-03-05T11:04:29.193" v="4049" actId="20577"/>
          <ac:spMkLst>
            <pc:docMk/>
            <pc:sldMk cId="3963818120" sldId="310"/>
            <ac:spMk id="7" creationId="{AFC408A8-87C3-A03C-07EE-5A89B803A216}"/>
          </ac:spMkLst>
        </pc:spChg>
        <pc:spChg chg="add mod">
          <ac:chgData name="Lynda Woollard" userId="0137b33a-31f7-4e42-907a-8a438a1f4f38" providerId="ADAL" clId="{E18F986A-9D74-46B6-A4E7-B900528B2788}" dt="2026-03-05T11:07:19.402" v="4062" actId="1076"/>
          <ac:spMkLst>
            <pc:docMk/>
            <pc:sldMk cId="3963818120" sldId="310"/>
            <ac:spMk id="8" creationId="{B6103768-6639-25B8-706A-487D6EFF1EA4}"/>
          </ac:spMkLst>
        </pc:spChg>
        <pc:spChg chg="add mod">
          <ac:chgData name="Lynda Woollard" userId="0137b33a-31f7-4e42-907a-8a438a1f4f38" providerId="ADAL" clId="{E18F986A-9D74-46B6-A4E7-B900528B2788}" dt="2026-03-05T11:07:36.214" v="4066" actId="20577"/>
          <ac:spMkLst>
            <pc:docMk/>
            <pc:sldMk cId="3963818120" sldId="310"/>
            <ac:spMk id="9" creationId="{B6DED452-F5DF-DB75-5AEB-3CA5A59F0AC7}"/>
          </ac:spMkLst>
        </pc:spChg>
        <pc:spChg chg="add mod">
          <ac:chgData name="Lynda Woollard" userId="0137b33a-31f7-4e42-907a-8a438a1f4f38" providerId="ADAL" clId="{E18F986A-9D74-46B6-A4E7-B900528B2788}" dt="2026-03-05T11:08:37.507" v="4074" actId="1076"/>
          <ac:spMkLst>
            <pc:docMk/>
            <pc:sldMk cId="3963818120" sldId="310"/>
            <ac:spMk id="10" creationId="{9EE30438-945F-4EF6-6972-2E103A342C2B}"/>
          </ac:spMkLst>
        </pc:spChg>
        <pc:spChg chg="add mod">
          <ac:chgData name="Lynda Woollard" userId="0137b33a-31f7-4e42-907a-8a438a1f4f38" providerId="ADAL" clId="{E18F986A-9D74-46B6-A4E7-B900528B2788}" dt="2026-03-05T11:08:17.894" v="4073" actId="20577"/>
          <ac:spMkLst>
            <pc:docMk/>
            <pc:sldMk cId="3963818120" sldId="310"/>
            <ac:spMk id="11" creationId="{25801A89-3A07-5950-A391-D3FB598C1D3E}"/>
          </ac:spMkLst>
        </pc:spChg>
        <pc:spChg chg="add mod">
          <ac:chgData name="Lynda Woollard" userId="0137b33a-31f7-4e42-907a-8a438a1f4f38" providerId="ADAL" clId="{E18F986A-9D74-46B6-A4E7-B900528B2788}" dt="2026-03-05T11:08:54.604" v="4077" actId="20577"/>
          <ac:spMkLst>
            <pc:docMk/>
            <pc:sldMk cId="3963818120" sldId="310"/>
            <ac:spMk id="12" creationId="{6FB6721A-E29F-B189-5697-36A11C5D6A7C}"/>
          </ac:spMkLst>
        </pc:spChg>
      </pc:sldChg>
      <pc:sldChg chg="add ord">
        <pc:chgData name="Lynda Woollard" userId="0137b33a-31f7-4e42-907a-8a438a1f4f38" providerId="ADAL" clId="{E18F986A-9D74-46B6-A4E7-B900528B2788}" dt="2026-03-05T12:38:44.906" v="8589"/>
        <pc:sldMkLst>
          <pc:docMk/>
          <pc:sldMk cId="1108183222" sldId="311"/>
        </pc:sldMkLst>
      </pc:sldChg>
      <pc:sldChg chg="modSp add mod">
        <pc:chgData name="Lynda Woollard" userId="0137b33a-31f7-4e42-907a-8a438a1f4f38" providerId="ADAL" clId="{E18F986A-9D74-46B6-A4E7-B900528B2788}" dt="2026-03-05T11:11:20.734" v="4201" actId="14100"/>
        <pc:sldMkLst>
          <pc:docMk/>
          <pc:sldMk cId="656370042" sldId="312"/>
        </pc:sldMkLst>
        <pc:spChg chg="mod">
          <ac:chgData name="Lynda Woollard" userId="0137b33a-31f7-4e42-907a-8a438a1f4f38" providerId="ADAL" clId="{E18F986A-9D74-46B6-A4E7-B900528B2788}" dt="2026-03-05T11:11:20.734" v="4201" actId="14100"/>
          <ac:spMkLst>
            <pc:docMk/>
            <pc:sldMk cId="656370042" sldId="312"/>
            <ac:spMk id="2" creationId="{DC421DBF-BFD1-F0CC-CBED-D507F00FFC25}"/>
          </ac:spMkLst>
        </pc:spChg>
      </pc:sldChg>
      <pc:sldChg chg="delSp modSp add del mod">
        <pc:chgData name="Lynda Woollard" userId="0137b33a-31f7-4e42-907a-8a438a1f4f38" providerId="ADAL" clId="{E18F986A-9D74-46B6-A4E7-B900528B2788}" dt="2026-03-05T06:45:58.690" v="67" actId="47"/>
        <pc:sldMkLst>
          <pc:docMk/>
          <pc:sldMk cId="3865305975" sldId="2106"/>
        </pc:sldMkLst>
        <pc:spChg chg="del">
          <ac:chgData name="Lynda Woollard" userId="0137b33a-31f7-4e42-907a-8a438a1f4f38" providerId="ADAL" clId="{E18F986A-9D74-46B6-A4E7-B900528B2788}" dt="2026-03-05T06:43:08.597" v="1" actId="478"/>
          <ac:spMkLst>
            <pc:docMk/>
            <pc:sldMk cId="3865305975" sldId="2106"/>
            <ac:spMk id="17" creationId="{7830D39B-C56E-9219-EC42-FBC73CB56BDD}"/>
          </ac:spMkLst>
        </pc:spChg>
        <pc:spChg chg="mod">
          <ac:chgData name="Lynda Woollard" userId="0137b33a-31f7-4e42-907a-8a438a1f4f38" providerId="ADAL" clId="{E18F986A-9D74-46B6-A4E7-B900528B2788}" dt="2026-03-05T06:43:36.872" v="35" actId="20577"/>
          <ac:spMkLst>
            <pc:docMk/>
            <pc:sldMk cId="3865305975" sldId="2106"/>
            <ac:spMk id="18" creationId="{D5806941-0912-5A22-F678-7513AF93206F}"/>
          </ac:spMkLst>
        </pc:spChg>
        <pc:spChg chg="mod">
          <ac:chgData name="Lynda Woollard" userId="0137b33a-31f7-4e42-907a-8a438a1f4f38" providerId="ADAL" clId="{E18F986A-9D74-46B6-A4E7-B900528B2788}" dt="2026-03-05T06:44:02.782" v="36" actId="1076"/>
          <ac:spMkLst>
            <pc:docMk/>
            <pc:sldMk cId="3865305975" sldId="2106"/>
            <ac:spMk id="50" creationId="{0CBA570E-1E13-B21B-7FEE-AFEC4F6DA5D4}"/>
          </ac:spMkLst>
        </pc:spChg>
      </pc:sldChg>
      <pc:sldChg chg="addSp modSp add del mod">
        <pc:chgData name="Lynda Woollard" userId="0137b33a-31f7-4e42-907a-8a438a1f4f38" providerId="ADAL" clId="{E18F986A-9D74-46B6-A4E7-B900528B2788}" dt="2026-03-05T06:49:41.608" v="178" actId="47"/>
        <pc:sldMkLst>
          <pc:docMk/>
          <pc:sldMk cId="3519167246" sldId="2107"/>
        </pc:sldMkLst>
        <pc:spChg chg="mod">
          <ac:chgData name="Lynda Woollard" userId="0137b33a-31f7-4e42-907a-8a438a1f4f38" providerId="ADAL" clId="{E18F986A-9D74-46B6-A4E7-B900528B2788}" dt="2026-03-05T06:44:23.016" v="59" actId="20577"/>
          <ac:spMkLst>
            <pc:docMk/>
            <pc:sldMk cId="3519167246" sldId="2107"/>
            <ac:spMk id="2" creationId="{9E463A71-1A8C-E199-7FE7-92522111C887}"/>
          </ac:spMkLst>
        </pc:spChg>
        <pc:spChg chg="mod">
          <ac:chgData name="Lynda Woollard" userId="0137b33a-31f7-4e42-907a-8a438a1f4f38" providerId="ADAL" clId="{E18F986A-9D74-46B6-A4E7-B900528B2788}" dt="2026-03-05T06:44:28.047" v="61" actId="5793"/>
          <ac:spMkLst>
            <pc:docMk/>
            <pc:sldMk cId="3519167246" sldId="2107"/>
            <ac:spMk id="3" creationId="{FB79A234-87F6-4ECD-9BEF-A2BC186C37B6}"/>
          </ac:spMkLst>
        </pc:spChg>
        <pc:spChg chg="add mod">
          <ac:chgData name="Lynda Woollard" userId="0137b33a-31f7-4e42-907a-8a438a1f4f38" providerId="ADAL" clId="{E18F986A-9D74-46B6-A4E7-B900528B2788}" dt="2026-03-05T06:45:37.005" v="64" actId="1076"/>
          <ac:spMkLst>
            <pc:docMk/>
            <pc:sldMk cId="3519167246" sldId="2107"/>
            <ac:spMk id="4" creationId="{6DBFA43C-AC8B-2DA6-2830-9EBA9A0CA4F3}"/>
          </ac:spMkLst>
        </pc:spChg>
        <pc:spChg chg="add mod">
          <ac:chgData name="Lynda Woollard" userId="0137b33a-31f7-4e42-907a-8a438a1f4f38" providerId="ADAL" clId="{E18F986A-9D74-46B6-A4E7-B900528B2788}" dt="2026-03-05T06:45:37.005" v="64" actId="1076"/>
          <ac:spMkLst>
            <pc:docMk/>
            <pc:sldMk cId="3519167246" sldId="2107"/>
            <ac:spMk id="7" creationId="{66D7DC83-7C88-AFD5-7F19-EF4709C5B28E}"/>
          </ac:spMkLst>
        </pc:spChg>
        <pc:spChg chg="add mod">
          <ac:chgData name="Lynda Woollard" userId="0137b33a-31f7-4e42-907a-8a438a1f4f38" providerId="ADAL" clId="{E18F986A-9D74-46B6-A4E7-B900528B2788}" dt="2026-03-05T06:45:37.005" v="64" actId="1076"/>
          <ac:spMkLst>
            <pc:docMk/>
            <pc:sldMk cId="3519167246" sldId="2107"/>
            <ac:spMk id="13" creationId="{D1550FCB-E51C-DCF0-66A3-E3D92D2DF8E8}"/>
          </ac:spMkLst>
        </pc:spChg>
        <pc:spChg chg="add mod">
          <ac:chgData name="Lynda Woollard" userId="0137b33a-31f7-4e42-907a-8a438a1f4f38" providerId="ADAL" clId="{E18F986A-9D74-46B6-A4E7-B900528B2788}" dt="2026-03-05T06:45:37.005" v="64" actId="1076"/>
          <ac:spMkLst>
            <pc:docMk/>
            <pc:sldMk cId="3519167246" sldId="2107"/>
            <ac:spMk id="14" creationId="{A0ECFDF7-FB43-8E4C-A0F9-24207EE39ABE}"/>
          </ac:spMkLst>
        </pc:spChg>
        <pc:spChg chg="add mod">
          <ac:chgData name="Lynda Woollard" userId="0137b33a-31f7-4e42-907a-8a438a1f4f38" providerId="ADAL" clId="{E18F986A-9D74-46B6-A4E7-B900528B2788}" dt="2026-03-05T06:45:37.005" v="64" actId="1076"/>
          <ac:spMkLst>
            <pc:docMk/>
            <pc:sldMk cId="3519167246" sldId="2107"/>
            <ac:spMk id="15" creationId="{6B5C9A02-8F8E-A73C-A94B-4D3ED608F37C}"/>
          </ac:spMkLst>
        </pc:spChg>
        <pc:spChg chg="add mod">
          <ac:chgData name="Lynda Woollard" userId="0137b33a-31f7-4e42-907a-8a438a1f4f38" providerId="ADAL" clId="{E18F986A-9D74-46B6-A4E7-B900528B2788}" dt="2026-03-05T06:45:37.005" v="64" actId="1076"/>
          <ac:spMkLst>
            <pc:docMk/>
            <pc:sldMk cId="3519167246" sldId="2107"/>
            <ac:spMk id="17" creationId="{199119D2-0505-AE3C-2959-789B61B07C4C}"/>
          </ac:spMkLst>
        </pc:spChg>
        <pc:spChg chg="add mod">
          <ac:chgData name="Lynda Woollard" userId="0137b33a-31f7-4e42-907a-8a438a1f4f38" providerId="ADAL" clId="{E18F986A-9D74-46B6-A4E7-B900528B2788}" dt="2026-03-05T06:45:37.005" v="64" actId="1076"/>
          <ac:spMkLst>
            <pc:docMk/>
            <pc:sldMk cId="3519167246" sldId="2107"/>
            <ac:spMk id="19" creationId="{F9760C24-D3CD-4BB4-ED32-A0328C45E2C4}"/>
          </ac:spMkLst>
        </pc:spChg>
        <pc:spChg chg="add mod">
          <ac:chgData name="Lynda Woollard" userId="0137b33a-31f7-4e42-907a-8a438a1f4f38" providerId="ADAL" clId="{E18F986A-9D74-46B6-A4E7-B900528B2788}" dt="2026-03-05T06:45:37.005" v="64" actId="1076"/>
          <ac:spMkLst>
            <pc:docMk/>
            <pc:sldMk cId="3519167246" sldId="2107"/>
            <ac:spMk id="21" creationId="{1E4EFD59-1CF0-6612-6D2B-1F76B9AF5228}"/>
          </ac:spMkLst>
        </pc:spChg>
        <pc:spChg chg="add mod">
          <ac:chgData name="Lynda Woollard" userId="0137b33a-31f7-4e42-907a-8a438a1f4f38" providerId="ADAL" clId="{E18F986A-9D74-46B6-A4E7-B900528B2788}" dt="2026-03-05T06:45:37.005" v="64" actId="1076"/>
          <ac:spMkLst>
            <pc:docMk/>
            <pc:sldMk cId="3519167246" sldId="2107"/>
            <ac:spMk id="23" creationId="{1E6232E8-B8BA-4ADD-6751-2C034DE18730}"/>
          </ac:spMkLst>
        </pc:spChg>
        <pc:spChg chg="add mod">
          <ac:chgData name="Lynda Woollard" userId="0137b33a-31f7-4e42-907a-8a438a1f4f38" providerId="ADAL" clId="{E18F986A-9D74-46B6-A4E7-B900528B2788}" dt="2026-03-05T06:45:37.005" v="64" actId="1076"/>
          <ac:spMkLst>
            <pc:docMk/>
            <pc:sldMk cId="3519167246" sldId="2107"/>
            <ac:spMk id="24" creationId="{BD3F7372-4902-554E-EB5F-571CCA797ADC}"/>
          </ac:spMkLst>
        </pc:spChg>
        <pc:spChg chg="mod">
          <ac:chgData name="Lynda Woollard" userId="0137b33a-31f7-4e42-907a-8a438a1f4f38" providerId="ADAL" clId="{E18F986A-9D74-46B6-A4E7-B900528B2788}" dt="2026-03-05T06:46:15.014" v="79" actId="6549"/>
          <ac:spMkLst>
            <pc:docMk/>
            <pc:sldMk cId="3519167246" sldId="2107"/>
            <ac:spMk id="27" creationId="{1A2B1BB0-3810-0923-CC4E-704BE18044BC}"/>
          </ac:spMkLst>
        </pc:spChg>
        <pc:spChg chg="add mod">
          <ac:chgData name="Lynda Woollard" userId="0137b33a-31f7-4e42-907a-8a438a1f4f38" providerId="ADAL" clId="{E18F986A-9D74-46B6-A4E7-B900528B2788}" dt="2026-03-05T06:45:55.072" v="66" actId="1076"/>
          <ac:spMkLst>
            <pc:docMk/>
            <pc:sldMk cId="3519167246" sldId="2107"/>
            <ac:spMk id="29" creationId="{9B7B4B83-65BC-2DA4-753A-1D8730BA2855}"/>
          </ac:spMkLst>
        </pc:spChg>
        <pc:spChg chg="add mod">
          <ac:chgData name="Lynda Woollard" userId="0137b33a-31f7-4e42-907a-8a438a1f4f38" providerId="ADAL" clId="{E18F986A-9D74-46B6-A4E7-B900528B2788}" dt="2026-03-05T06:45:55.072" v="66" actId="1076"/>
          <ac:spMkLst>
            <pc:docMk/>
            <pc:sldMk cId="3519167246" sldId="2107"/>
            <ac:spMk id="32" creationId="{08425C0F-D3D4-6CAC-6B3C-2464B9C5557A}"/>
          </ac:spMkLst>
        </pc:spChg>
        <pc:spChg chg="add mod">
          <ac:chgData name="Lynda Woollard" userId="0137b33a-31f7-4e42-907a-8a438a1f4f38" providerId="ADAL" clId="{E18F986A-9D74-46B6-A4E7-B900528B2788}" dt="2026-03-05T06:45:55.072" v="66" actId="1076"/>
          <ac:spMkLst>
            <pc:docMk/>
            <pc:sldMk cId="3519167246" sldId="2107"/>
            <ac:spMk id="33" creationId="{6DB875EB-B00C-22E3-BB00-FC9E12728371}"/>
          </ac:spMkLst>
        </pc:spChg>
        <pc:spChg chg="add mod">
          <ac:chgData name="Lynda Woollard" userId="0137b33a-31f7-4e42-907a-8a438a1f4f38" providerId="ADAL" clId="{E18F986A-9D74-46B6-A4E7-B900528B2788}" dt="2026-03-05T06:45:55.072" v="66" actId="1076"/>
          <ac:spMkLst>
            <pc:docMk/>
            <pc:sldMk cId="3519167246" sldId="2107"/>
            <ac:spMk id="34" creationId="{5461F037-1541-C87A-9430-F9511E8314AE}"/>
          </ac:spMkLst>
        </pc:spChg>
        <pc:spChg chg="mod">
          <ac:chgData name="Lynda Woollard" userId="0137b33a-31f7-4e42-907a-8a438a1f4f38" providerId="ADAL" clId="{E18F986A-9D74-46B6-A4E7-B900528B2788}" dt="2026-03-05T06:49:23.825" v="176" actId="20577"/>
          <ac:spMkLst>
            <pc:docMk/>
            <pc:sldMk cId="3519167246" sldId="2107"/>
            <ac:spMk id="48" creationId="{4B0F6B16-67DA-888B-5E39-94F4AB1FFFB8}"/>
          </ac:spMkLst>
        </pc:spChg>
        <pc:spChg chg="add mod">
          <ac:chgData name="Lynda Woollard" userId="0137b33a-31f7-4e42-907a-8a438a1f4f38" providerId="ADAL" clId="{E18F986A-9D74-46B6-A4E7-B900528B2788}" dt="2026-03-05T06:45:55.072" v="66" actId="1076"/>
          <ac:spMkLst>
            <pc:docMk/>
            <pc:sldMk cId="3519167246" sldId="2107"/>
            <ac:spMk id="49" creationId="{2F16FD0F-FBD3-0A80-6AF7-BBFC1A49DC0B}"/>
          </ac:spMkLst>
        </pc:spChg>
        <pc:spChg chg="add mod">
          <ac:chgData name="Lynda Woollard" userId="0137b33a-31f7-4e42-907a-8a438a1f4f38" providerId="ADAL" clId="{E18F986A-9D74-46B6-A4E7-B900528B2788}" dt="2026-03-05T06:45:55.072" v="66" actId="1076"/>
          <ac:spMkLst>
            <pc:docMk/>
            <pc:sldMk cId="3519167246" sldId="2107"/>
            <ac:spMk id="50" creationId="{A21649C3-EAE4-E987-609B-3A84299CFF96}"/>
          </ac:spMkLst>
        </pc:spChg>
        <pc:spChg chg="add mod">
          <ac:chgData name="Lynda Woollard" userId="0137b33a-31f7-4e42-907a-8a438a1f4f38" providerId="ADAL" clId="{E18F986A-9D74-46B6-A4E7-B900528B2788}" dt="2026-03-05T06:45:55.072" v="66" actId="1076"/>
          <ac:spMkLst>
            <pc:docMk/>
            <pc:sldMk cId="3519167246" sldId="2107"/>
            <ac:spMk id="51" creationId="{FDB253FA-5127-B6A8-F6DC-ACB5DA061A12}"/>
          </ac:spMkLst>
        </pc:spChg>
        <pc:spChg chg="add mod">
          <ac:chgData name="Lynda Woollard" userId="0137b33a-31f7-4e42-907a-8a438a1f4f38" providerId="ADAL" clId="{E18F986A-9D74-46B6-A4E7-B900528B2788}" dt="2026-03-05T06:45:55.072" v="66" actId="1076"/>
          <ac:spMkLst>
            <pc:docMk/>
            <pc:sldMk cId="3519167246" sldId="2107"/>
            <ac:spMk id="54" creationId="{36B8B780-9D37-25AF-4BCF-DCA2C9BCE7C1}"/>
          </ac:spMkLst>
        </pc:spChg>
        <pc:spChg chg="add mod">
          <ac:chgData name="Lynda Woollard" userId="0137b33a-31f7-4e42-907a-8a438a1f4f38" providerId="ADAL" clId="{E18F986A-9D74-46B6-A4E7-B900528B2788}" dt="2026-03-05T06:45:55.072" v="66" actId="1076"/>
          <ac:spMkLst>
            <pc:docMk/>
            <pc:sldMk cId="3519167246" sldId="2107"/>
            <ac:spMk id="55" creationId="{20910CDE-A11D-A3DE-2F8D-9A08B656F382}"/>
          </ac:spMkLst>
        </pc:spChg>
        <pc:spChg chg="add mod">
          <ac:chgData name="Lynda Woollard" userId="0137b33a-31f7-4e42-907a-8a438a1f4f38" providerId="ADAL" clId="{E18F986A-9D74-46B6-A4E7-B900528B2788}" dt="2026-03-05T06:49:33.206" v="177" actId="255"/>
          <ac:spMkLst>
            <pc:docMk/>
            <pc:sldMk cId="3519167246" sldId="2107"/>
            <ac:spMk id="58" creationId="{475416A3-AC49-36EC-08F9-B974B5E10AED}"/>
          </ac:spMkLst>
        </pc:spChg>
        <pc:spChg chg="add mod">
          <ac:chgData name="Lynda Woollard" userId="0137b33a-31f7-4e42-907a-8a438a1f4f38" providerId="ADAL" clId="{E18F986A-9D74-46B6-A4E7-B900528B2788}" dt="2026-03-05T06:47:24.917" v="154"/>
          <ac:spMkLst>
            <pc:docMk/>
            <pc:sldMk cId="3519167246" sldId="2107"/>
            <ac:spMk id="61" creationId="{59613F3D-4948-F26D-23C7-B1AD0A4B69DE}"/>
          </ac:spMkLst>
        </pc:spChg>
        <pc:spChg chg="add mod">
          <ac:chgData name="Lynda Woollard" userId="0137b33a-31f7-4e42-907a-8a438a1f4f38" providerId="ADAL" clId="{E18F986A-9D74-46B6-A4E7-B900528B2788}" dt="2026-03-05T06:47:24.917" v="154"/>
          <ac:spMkLst>
            <pc:docMk/>
            <pc:sldMk cId="3519167246" sldId="2107"/>
            <ac:spMk id="63" creationId="{33846C51-2B18-3FB9-AEAE-19465E92BF0E}"/>
          </ac:spMkLst>
        </pc:spChg>
        <pc:spChg chg="add mod">
          <ac:chgData name="Lynda Woollard" userId="0137b33a-31f7-4e42-907a-8a438a1f4f38" providerId="ADAL" clId="{E18F986A-9D74-46B6-A4E7-B900528B2788}" dt="2026-03-05T06:47:24.917" v="154"/>
          <ac:spMkLst>
            <pc:docMk/>
            <pc:sldMk cId="3519167246" sldId="2107"/>
            <ac:spMk id="64" creationId="{4E8AB22B-77CB-3784-F478-31570DC188FD}"/>
          </ac:spMkLst>
        </pc:spChg>
        <pc:spChg chg="add mod">
          <ac:chgData name="Lynda Woollard" userId="0137b33a-31f7-4e42-907a-8a438a1f4f38" providerId="ADAL" clId="{E18F986A-9D74-46B6-A4E7-B900528B2788}" dt="2026-03-05T06:47:24.917" v="154"/>
          <ac:spMkLst>
            <pc:docMk/>
            <pc:sldMk cId="3519167246" sldId="2107"/>
            <ac:spMk id="65" creationId="{960EF035-95F0-747B-ED28-0E06A241AD29}"/>
          </ac:spMkLst>
        </pc:spChg>
        <pc:spChg chg="add mod">
          <ac:chgData name="Lynda Woollard" userId="0137b33a-31f7-4e42-907a-8a438a1f4f38" providerId="ADAL" clId="{E18F986A-9D74-46B6-A4E7-B900528B2788}" dt="2026-03-05T06:47:24.917" v="154"/>
          <ac:spMkLst>
            <pc:docMk/>
            <pc:sldMk cId="3519167246" sldId="2107"/>
            <ac:spMk id="67" creationId="{4C3B7150-FD04-23C8-B6F5-A97680335188}"/>
          </ac:spMkLst>
        </pc:spChg>
        <pc:spChg chg="add mod">
          <ac:chgData name="Lynda Woollard" userId="0137b33a-31f7-4e42-907a-8a438a1f4f38" providerId="ADAL" clId="{E18F986A-9D74-46B6-A4E7-B900528B2788}" dt="2026-03-05T06:47:24.917" v="154"/>
          <ac:spMkLst>
            <pc:docMk/>
            <pc:sldMk cId="3519167246" sldId="2107"/>
            <ac:spMk id="81" creationId="{9B87A648-09F7-00F1-DACA-AD1E38844365}"/>
          </ac:spMkLst>
        </pc:spChg>
        <pc:spChg chg="add mod">
          <ac:chgData name="Lynda Woollard" userId="0137b33a-31f7-4e42-907a-8a438a1f4f38" providerId="ADAL" clId="{E18F986A-9D74-46B6-A4E7-B900528B2788}" dt="2026-03-05T06:47:24.917" v="154"/>
          <ac:spMkLst>
            <pc:docMk/>
            <pc:sldMk cId="3519167246" sldId="2107"/>
            <ac:spMk id="87" creationId="{F2F194BE-F75C-0487-D862-CE2A35E9BCE8}"/>
          </ac:spMkLst>
        </pc:spChg>
        <pc:spChg chg="add mod">
          <ac:chgData name="Lynda Woollard" userId="0137b33a-31f7-4e42-907a-8a438a1f4f38" providerId="ADAL" clId="{E18F986A-9D74-46B6-A4E7-B900528B2788}" dt="2026-03-05T06:47:24.917" v="154"/>
          <ac:spMkLst>
            <pc:docMk/>
            <pc:sldMk cId="3519167246" sldId="2107"/>
            <ac:spMk id="88" creationId="{AE7BA3C3-D505-6B73-5DDA-DC79C63C495C}"/>
          </ac:spMkLst>
        </pc:spChg>
        <pc:spChg chg="add mod">
          <ac:chgData name="Lynda Woollard" userId="0137b33a-31f7-4e42-907a-8a438a1f4f38" providerId="ADAL" clId="{E18F986A-9D74-46B6-A4E7-B900528B2788}" dt="2026-03-05T06:47:24.917" v="154"/>
          <ac:spMkLst>
            <pc:docMk/>
            <pc:sldMk cId="3519167246" sldId="2107"/>
            <ac:spMk id="89" creationId="{346119CE-C07C-61FB-9630-1BC779ADB1D4}"/>
          </ac:spMkLst>
        </pc:spChg>
        <pc:spChg chg="add mod">
          <ac:chgData name="Lynda Woollard" userId="0137b33a-31f7-4e42-907a-8a438a1f4f38" providerId="ADAL" clId="{E18F986A-9D74-46B6-A4E7-B900528B2788}" dt="2026-03-05T06:47:24.917" v="154"/>
          <ac:spMkLst>
            <pc:docMk/>
            <pc:sldMk cId="3519167246" sldId="2107"/>
            <ac:spMk id="91" creationId="{F80FBDBF-96AF-30EB-4B05-5BB83C9C27E2}"/>
          </ac:spMkLst>
        </pc:spChg>
        <pc:spChg chg="add mod">
          <ac:chgData name="Lynda Woollard" userId="0137b33a-31f7-4e42-907a-8a438a1f4f38" providerId="ADAL" clId="{E18F986A-9D74-46B6-A4E7-B900528B2788}" dt="2026-03-05T06:47:55.918" v="175" actId="20577"/>
          <ac:spMkLst>
            <pc:docMk/>
            <pc:sldMk cId="3519167246" sldId="2107"/>
            <ac:spMk id="92" creationId="{8624D40C-9138-2CB3-F9DC-E8962A9B7878}"/>
          </ac:spMkLst>
        </pc:spChg>
      </pc:sldChg>
      <pc:sldMasterChg chg="delSldLayout">
        <pc:chgData name="Lynda Woollard" userId="0137b33a-31f7-4e42-907a-8a438a1f4f38" providerId="ADAL" clId="{E18F986A-9D74-46B6-A4E7-B900528B2788}" dt="2026-03-05T06:45:58.690" v="67" actId="47"/>
        <pc:sldMasterMkLst>
          <pc:docMk/>
          <pc:sldMasterMk cId="3547599527" sldId="2147483705"/>
        </pc:sldMasterMkLst>
        <pc:sldLayoutChg chg="del">
          <pc:chgData name="Lynda Woollard" userId="0137b33a-31f7-4e42-907a-8a438a1f4f38" providerId="ADAL" clId="{E18F986A-9D74-46B6-A4E7-B900528B2788}" dt="2026-03-05T06:45:58.690" v="67" actId="47"/>
          <pc:sldLayoutMkLst>
            <pc:docMk/>
            <pc:sldMasterMk cId="3547599527" sldId="2147483705"/>
            <pc:sldLayoutMk cId="715811500" sldId="214748374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err="1">
                <a:latin typeface="Bitter" pitchFamily="2" charset="77"/>
              </a:rPr>
              <a:t>Fördelning</a:t>
            </a:r>
            <a:endParaRPr lang="en-US" sz="2000">
              <a:latin typeface="Bitter" pitchFamily="2" charset="77"/>
            </a:endParaRPr>
          </a:p>
        </c:rich>
      </c:tx>
      <c:layout>
        <c:manualLayout>
          <c:xMode val="edge"/>
          <c:yMode val="edge"/>
          <c:x val="0.37886574030228987"/>
          <c:y val="1.514506828875515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87"/>
      </c:doughnutChart>
      <c:spPr>
        <a:noFill/>
        <a:ln>
          <a:noFill/>
        </a:ln>
        <a:effectLst/>
      </c:spPr>
    </c:plotArea>
    <c:legend>
      <c:legendPos val="b"/>
      <c:layout>
        <c:manualLayout>
          <c:xMode val="edge"/>
          <c:yMode val="edge"/>
          <c:x val="0.33454507147256163"/>
          <c:y val="0.90054628347617505"/>
          <c:w val="0.33090985705487669"/>
          <c:h val="9.945371652382492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Inter" panose="02000503000000020004" pitchFamily="2" charset="0"/>
              <a:ea typeface="Inter" panose="02000503000000020004" pitchFamily="2" charset="0"/>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4803D-E5F6-4E27-8A12-EF64F3D50403}" type="doc">
      <dgm:prSet loTypeId="urn:diagrams.loki3.com/BracketList" loCatId="list" qsTypeId="urn:microsoft.com/office/officeart/2005/8/quickstyle/simple1" qsCatId="simple" csTypeId="urn:microsoft.com/office/officeart/2005/8/colors/accent1_2" csCatId="accent1" phldr="1"/>
      <dgm:spPr/>
      <dgm:t>
        <a:bodyPr/>
        <a:lstStyle/>
        <a:p>
          <a:endParaRPr lang="en-GB"/>
        </a:p>
      </dgm:t>
    </dgm:pt>
    <dgm:pt modelId="{FA012596-9437-4A09-9A61-D8066EFD39CE}">
      <dgm:prSet phldrT="[Text]" phldr="0" custT="1"/>
      <dgm:spPr/>
      <dgm:t>
        <a:bodyPr/>
        <a:lstStyle/>
        <a:p>
          <a:pPr algn="l"/>
          <a:r>
            <a:rPr lang="sv-SE" sz="1500" b="1">
              <a:latin typeface="Inter Light" panose="02000503000000020004" pitchFamily="2" charset="0"/>
              <a:ea typeface="Inter Light" panose="02000503000000020004" pitchFamily="2" charset="0"/>
            </a:rPr>
            <a:t>Internal control (Module A)</a:t>
          </a:r>
        </a:p>
        <a:p>
          <a:pPr algn="l"/>
          <a:endParaRPr lang="en-GB" sz="1500" b="1">
            <a:latin typeface="Inter Light" panose="02000503000000020004" pitchFamily="2" charset="0"/>
            <a:ea typeface="Inter Light" panose="02000503000000020004" pitchFamily="2" charset="0"/>
          </a:endParaRPr>
        </a:p>
      </dgm:t>
    </dgm:pt>
    <dgm:pt modelId="{E8D1E9E8-BDB1-498F-B10D-98EB60F11C4C}" type="parTrans" cxnId="{223E17DC-97DA-46EF-9668-9061A4E7E6E0}">
      <dgm:prSet/>
      <dgm:spPr/>
      <dgm:t>
        <a:bodyPr/>
        <a:lstStyle/>
        <a:p>
          <a:endParaRPr lang="en-GB"/>
        </a:p>
      </dgm:t>
    </dgm:pt>
    <dgm:pt modelId="{A4AA5454-B9C4-4B62-9BE4-973FAAFE4AAB}" type="sibTrans" cxnId="{223E17DC-97DA-46EF-9668-9061A4E7E6E0}">
      <dgm:prSet/>
      <dgm:spPr/>
      <dgm:t>
        <a:bodyPr/>
        <a:lstStyle/>
        <a:p>
          <a:endParaRPr lang="en-GB"/>
        </a:p>
      </dgm:t>
    </dgm:pt>
    <dgm:pt modelId="{9CB2E186-124D-470A-9F0A-B875400CB469}">
      <dgm:prSet phldrT="[Text]" phldr="0" custT="1"/>
      <dgm:spPr>
        <a:solidFill>
          <a:schemeClr val="accent2">
            <a:lumMod val="20000"/>
            <a:lumOff val="80000"/>
          </a:schemeClr>
        </a:solidFill>
        <a:ln>
          <a:solidFill>
            <a:schemeClr val="bg2">
              <a:lumMod val="25000"/>
            </a:schemeClr>
          </a:solidFill>
        </a:ln>
      </dgm:spPr>
      <dgm:t>
        <a:bodyPr/>
        <a:lstStyle/>
        <a:p>
          <a:pPr marL="182563" indent="-182563">
            <a:lnSpc>
              <a:spcPct val="100000"/>
            </a:lnSpc>
            <a:spcBef>
              <a:spcPts val="600"/>
            </a:spcBef>
            <a:spcAft>
              <a:spcPts val="600"/>
            </a:spcAft>
          </a:pPr>
          <a:r>
            <a:rPr lang="sv-SE" sz="1400">
              <a:solidFill>
                <a:schemeClr val="tx1"/>
              </a:solidFill>
              <a:latin typeface="Inter Light" panose="02000503000000020004" pitchFamily="2" charset="0"/>
              <a:ea typeface="Inter Light" panose="02000503000000020004" pitchFamily="2" charset="0"/>
            </a:rPr>
            <a:t>Normal products i.e. not classified important or critical</a:t>
          </a:r>
          <a:endParaRPr lang="en-GB" sz="1400">
            <a:solidFill>
              <a:schemeClr val="tx1"/>
            </a:solidFill>
            <a:latin typeface="Inter Light" panose="02000503000000020004" pitchFamily="2" charset="0"/>
            <a:ea typeface="Inter Light" panose="02000503000000020004" pitchFamily="2" charset="0"/>
          </a:endParaRPr>
        </a:p>
      </dgm:t>
    </dgm:pt>
    <dgm:pt modelId="{E97B0854-2ACA-4C3C-9BD5-D3A9A1D985F1}" type="parTrans" cxnId="{D14D6EDF-01BB-445E-B010-8609EC65EBD4}">
      <dgm:prSet/>
      <dgm:spPr/>
      <dgm:t>
        <a:bodyPr/>
        <a:lstStyle/>
        <a:p>
          <a:endParaRPr lang="en-GB"/>
        </a:p>
      </dgm:t>
    </dgm:pt>
    <dgm:pt modelId="{02DD9DB9-CB6C-4CFD-8952-CC64BB797C37}" type="sibTrans" cxnId="{D14D6EDF-01BB-445E-B010-8609EC65EBD4}">
      <dgm:prSet/>
      <dgm:spPr/>
      <dgm:t>
        <a:bodyPr/>
        <a:lstStyle/>
        <a:p>
          <a:endParaRPr lang="en-GB"/>
        </a:p>
      </dgm:t>
    </dgm:pt>
    <dgm:pt modelId="{01C839FF-99CF-4C18-A80C-4DB8BA8F4039}">
      <dgm:prSet phldrT="[Text]" phldr="0" custT="1"/>
      <dgm:spPr/>
      <dgm:t>
        <a:bodyPr/>
        <a:lstStyle/>
        <a:p>
          <a:pPr algn="l"/>
          <a:r>
            <a:rPr lang="sv-SE" sz="1500" b="1">
              <a:latin typeface="Inter Light" panose="02000503000000020004" pitchFamily="2" charset="0"/>
              <a:ea typeface="Inter Light" panose="02000503000000020004" pitchFamily="2" charset="0"/>
            </a:rPr>
            <a:t>EU-type examination </a:t>
          </a:r>
          <a:r>
            <a:rPr lang="en-GB" sz="1500" b="1">
              <a:latin typeface="Inter Light" panose="02000503000000020004" pitchFamily="2" charset="0"/>
              <a:ea typeface="Inter Light" panose="02000503000000020004" pitchFamily="2" charset="0"/>
            </a:rPr>
            <a:t>(Module B) + </a:t>
          </a:r>
        </a:p>
        <a:p>
          <a:pPr algn="l"/>
          <a:r>
            <a:rPr lang="en-GB" sz="1500" b="1">
              <a:latin typeface="Inter Light" panose="02000503000000020004" pitchFamily="2" charset="0"/>
              <a:ea typeface="Inter Light" panose="02000503000000020004" pitchFamily="2" charset="0"/>
            </a:rPr>
            <a:t>Internal production control (Module C)</a:t>
          </a:r>
        </a:p>
      </dgm:t>
    </dgm:pt>
    <dgm:pt modelId="{7A165AEE-CCB4-4B1D-8E33-B429D9F9B740}" type="parTrans" cxnId="{A20A95AC-FD73-45CB-9BD4-AD03D5FB59CD}">
      <dgm:prSet/>
      <dgm:spPr/>
      <dgm:t>
        <a:bodyPr/>
        <a:lstStyle/>
        <a:p>
          <a:endParaRPr lang="en-GB"/>
        </a:p>
      </dgm:t>
    </dgm:pt>
    <dgm:pt modelId="{289B5D57-6622-4E95-B623-B6777A248F09}" type="sibTrans" cxnId="{A20A95AC-FD73-45CB-9BD4-AD03D5FB59CD}">
      <dgm:prSet/>
      <dgm:spPr/>
      <dgm:t>
        <a:bodyPr/>
        <a:lstStyle/>
        <a:p>
          <a:endParaRPr lang="en-GB"/>
        </a:p>
      </dgm:t>
    </dgm:pt>
    <dgm:pt modelId="{01B80B7C-DFD3-449E-8DBF-653AF3EABDEC}">
      <dgm:prSet phldrT="[Text]" phldr="0" custT="1"/>
      <dgm:spPr>
        <a:solidFill>
          <a:schemeClr val="accent6">
            <a:lumMod val="90000"/>
          </a:schemeClr>
        </a:solidFill>
        <a:ln>
          <a:solidFill>
            <a:schemeClr val="bg2">
              <a:lumMod val="25000"/>
            </a:schemeClr>
          </a:solidFill>
        </a:ln>
      </dgm:spPr>
      <dgm:t>
        <a:bodyPr/>
        <a:lstStyle/>
        <a:p>
          <a:pPr marL="182563" indent="-173038">
            <a:lnSpc>
              <a:spcPct val="100000"/>
            </a:lnSpc>
            <a:spcBef>
              <a:spcPts val="600"/>
            </a:spcBef>
            <a:spcAft>
              <a:spcPts val="600"/>
            </a:spcAft>
            <a:buFont typeface="Arial" panose="020B0604020202020204" pitchFamily="34" charset="0"/>
            <a:buChar char="•"/>
          </a:pPr>
          <a:r>
            <a:rPr lang="sv-SE" sz="1400">
              <a:solidFill>
                <a:schemeClr val="tx1"/>
              </a:solidFill>
              <a:latin typeface="Inter Light" panose="02000503000000020004" pitchFamily="2" charset="0"/>
              <a:ea typeface="Inter Light" panose="02000503000000020004" pitchFamily="2" charset="0"/>
            </a:rPr>
            <a:t>Important products of Class I if a harmonised standard has </a:t>
          </a:r>
          <a:r>
            <a:rPr lang="sv-SE" sz="1400" b="1">
              <a:solidFill>
                <a:schemeClr val="tx1"/>
              </a:solidFill>
              <a:latin typeface="Inter Light" panose="02000503000000020004" pitchFamily="2" charset="0"/>
              <a:ea typeface="Inter Light" panose="02000503000000020004" pitchFamily="2" charset="0"/>
            </a:rPr>
            <a:t>not</a:t>
          </a:r>
          <a:r>
            <a:rPr lang="sv-SE" sz="1400" b="0">
              <a:solidFill>
                <a:schemeClr val="tx1"/>
              </a:solidFill>
              <a:latin typeface="Inter Light" panose="02000503000000020004" pitchFamily="2" charset="0"/>
              <a:ea typeface="Inter Light" panose="02000503000000020004" pitchFamily="2" charset="0"/>
            </a:rPr>
            <a:t> been applied</a:t>
          </a:r>
          <a:endParaRPr lang="en-GB" sz="1400">
            <a:solidFill>
              <a:schemeClr val="tx1"/>
            </a:solidFill>
            <a:latin typeface="Inter Light" panose="02000503000000020004" pitchFamily="2" charset="0"/>
            <a:ea typeface="Inter Light" panose="02000503000000020004" pitchFamily="2" charset="0"/>
          </a:endParaRPr>
        </a:p>
      </dgm:t>
    </dgm:pt>
    <dgm:pt modelId="{AF9DB6AC-9D62-4FC3-A1A5-4FE629C0B9C1}" type="parTrans" cxnId="{A575DC4E-69BB-4165-B13A-2E7BB7A26D4F}">
      <dgm:prSet/>
      <dgm:spPr/>
      <dgm:t>
        <a:bodyPr/>
        <a:lstStyle/>
        <a:p>
          <a:endParaRPr lang="en-GB"/>
        </a:p>
      </dgm:t>
    </dgm:pt>
    <dgm:pt modelId="{0672EFE1-CC4D-4635-9CFB-7158C2A1D79E}" type="sibTrans" cxnId="{A575DC4E-69BB-4165-B13A-2E7BB7A26D4F}">
      <dgm:prSet/>
      <dgm:spPr/>
      <dgm:t>
        <a:bodyPr/>
        <a:lstStyle/>
        <a:p>
          <a:endParaRPr lang="en-GB"/>
        </a:p>
      </dgm:t>
    </dgm:pt>
    <dgm:pt modelId="{8783D5D2-32DE-4E12-B2AA-45167194613A}">
      <dgm:prSet phldrT="[Text]" phldr="0" custT="1"/>
      <dgm:spPr/>
      <dgm:t>
        <a:bodyPr/>
        <a:lstStyle/>
        <a:p>
          <a:pPr marL="0" indent="0" algn="l"/>
          <a:r>
            <a:rPr lang="sv-SE" sz="1500" b="1">
              <a:latin typeface="Inter Light" panose="02000503000000020004" pitchFamily="2" charset="0"/>
              <a:ea typeface="Inter Light" panose="02000503000000020004" pitchFamily="2" charset="0"/>
            </a:rPr>
            <a:t>Full quality control system (Module H)</a:t>
          </a:r>
          <a:endParaRPr lang="en-GB" sz="1500" b="1">
            <a:latin typeface="Inter Light" panose="02000503000000020004" pitchFamily="2" charset="0"/>
            <a:ea typeface="Inter Light" panose="02000503000000020004" pitchFamily="2" charset="0"/>
          </a:endParaRPr>
        </a:p>
      </dgm:t>
    </dgm:pt>
    <dgm:pt modelId="{8089F181-E4BA-444B-B046-DA4000EF130C}" type="parTrans" cxnId="{DCF4FCB2-AAF2-431F-A67B-A71879F46262}">
      <dgm:prSet/>
      <dgm:spPr/>
      <dgm:t>
        <a:bodyPr/>
        <a:lstStyle/>
        <a:p>
          <a:endParaRPr lang="en-GB"/>
        </a:p>
      </dgm:t>
    </dgm:pt>
    <dgm:pt modelId="{29CF1394-5F0B-4D32-90BC-D5B8070553C5}" type="sibTrans" cxnId="{DCF4FCB2-AAF2-431F-A67B-A71879F46262}">
      <dgm:prSet/>
      <dgm:spPr/>
      <dgm:t>
        <a:bodyPr/>
        <a:lstStyle/>
        <a:p>
          <a:endParaRPr lang="en-GB"/>
        </a:p>
      </dgm:t>
    </dgm:pt>
    <dgm:pt modelId="{E0E67E41-C038-4142-8DE8-9A955C26EA19}">
      <dgm:prSet phldrT="[Text]" phldr="0" custT="1"/>
      <dgm:spPr>
        <a:solidFill>
          <a:schemeClr val="tx2">
            <a:lumMod val="10000"/>
            <a:lumOff val="90000"/>
          </a:schemeClr>
        </a:solidFill>
        <a:ln>
          <a:solidFill>
            <a:schemeClr val="bg2">
              <a:lumMod val="25000"/>
            </a:schemeClr>
          </a:solidFill>
        </a:ln>
      </dgm:spPr>
      <dgm:t>
        <a:bodyPr/>
        <a:lstStyle/>
        <a:p>
          <a:pPr marL="182563" indent="-182563">
            <a:lnSpc>
              <a:spcPct val="100000"/>
            </a:lnSpc>
            <a:spcBef>
              <a:spcPts val="600"/>
            </a:spcBef>
            <a:spcAft>
              <a:spcPts val="600"/>
            </a:spcAft>
          </a:pPr>
          <a:r>
            <a:rPr lang="sv-SE" sz="1400">
              <a:solidFill>
                <a:schemeClr val="tx1"/>
              </a:solidFill>
              <a:latin typeface="Inter Light" panose="02000503000000020004" pitchFamily="2" charset="0"/>
              <a:ea typeface="Inter Light" panose="02000503000000020004" pitchFamily="2" charset="0"/>
            </a:rPr>
            <a:t>A manufacturer implements a full quality control system to ensure products comply with the essential requirements</a:t>
          </a:r>
          <a:endParaRPr lang="en-GB" sz="1400">
            <a:solidFill>
              <a:schemeClr val="tx1"/>
            </a:solidFill>
            <a:latin typeface="Inter Light" panose="02000503000000020004" pitchFamily="2" charset="0"/>
            <a:ea typeface="Inter Light" panose="02000503000000020004" pitchFamily="2" charset="0"/>
          </a:endParaRPr>
        </a:p>
      </dgm:t>
    </dgm:pt>
    <dgm:pt modelId="{D856D88F-8F68-4760-97B1-800CDCBD85AA}" type="parTrans" cxnId="{3E395F8F-C4B7-498E-934A-F712635A0C42}">
      <dgm:prSet/>
      <dgm:spPr/>
      <dgm:t>
        <a:bodyPr/>
        <a:lstStyle/>
        <a:p>
          <a:endParaRPr lang="en-GB"/>
        </a:p>
      </dgm:t>
    </dgm:pt>
    <dgm:pt modelId="{3D47FBD2-E362-4DF1-AF36-A277CA8F64F5}" type="sibTrans" cxnId="{3E395F8F-C4B7-498E-934A-F712635A0C42}">
      <dgm:prSet/>
      <dgm:spPr/>
      <dgm:t>
        <a:bodyPr/>
        <a:lstStyle/>
        <a:p>
          <a:endParaRPr lang="en-GB"/>
        </a:p>
      </dgm:t>
    </dgm:pt>
    <dgm:pt modelId="{499F6EAE-B30E-43A7-B513-276F6F54A877}">
      <dgm:prSet phldrT="[Text]" phldr="0" custT="1"/>
      <dgm:spPr>
        <a:solidFill>
          <a:schemeClr val="accent2">
            <a:lumMod val="20000"/>
            <a:lumOff val="80000"/>
          </a:schemeClr>
        </a:solidFill>
        <a:ln>
          <a:solidFill>
            <a:schemeClr val="bg2">
              <a:lumMod val="25000"/>
            </a:schemeClr>
          </a:solidFill>
        </a:ln>
      </dgm:spPr>
      <dgm:t>
        <a:bodyPr/>
        <a:lstStyle/>
        <a:p>
          <a:pPr marL="182563" indent="-182563">
            <a:lnSpc>
              <a:spcPct val="100000"/>
            </a:lnSpc>
            <a:spcBef>
              <a:spcPts val="600"/>
            </a:spcBef>
            <a:spcAft>
              <a:spcPts val="600"/>
            </a:spcAft>
          </a:pPr>
          <a:r>
            <a:rPr lang="sv-SE" sz="1400">
              <a:solidFill>
                <a:schemeClr val="tx1"/>
              </a:solidFill>
              <a:latin typeface="Inter Light" panose="02000503000000020004" pitchFamily="2" charset="0"/>
              <a:ea typeface="Inter Light" panose="02000503000000020004" pitchFamily="2" charset="0"/>
            </a:rPr>
            <a:t>Important products in Class I if a harmonised standard has been applied</a:t>
          </a:r>
          <a:endParaRPr lang="en-GB" sz="1400">
            <a:solidFill>
              <a:schemeClr val="tx1"/>
            </a:solidFill>
            <a:latin typeface="Inter Light" panose="02000503000000020004" pitchFamily="2" charset="0"/>
            <a:ea typeface="Inter Light" panose="02000503000000020004" pitchFamily="2" charset="0"/>
          </a:endParaRPr>
        </a:p>
      </dgm:t>
    </dgm:pt>
    <dgm:pt modelId="{B22490CD-0760-4768-97AE-320700E22D4A}" type="parTrans" cxnId="{08554323-1906-4B04-9E92-FCF0F236EB53}">
      <dgm:prSet/>
      <dgm:spPr/>
      <dgm:t>
        <a:bodyPr/>
        <a:lstStyle/>
        <a:p>
          <a:endParaRPr lang="en-GB"/>
        </a:p>
      </dgm:t>
    </dgm:pt>
    <dgm:pt modelId="{F26DACCE-3E29-4BE6-9492-41A6E7D57AEB}" type="sibTrans" cxnId="{08554323-1906-4B04-9E92-FCF0F236EB53}">
      <dgm:prSet/>
      <dgm:spPr/>
      <dgm:t>
        <a:bodyPr/>
        <a:lstStyle/>
        <a:p>
          <a:endParaRPr lang="en-GB"/>
        </a:p>
      </dgm:t>
    </dgm:pt>
    <dgm:pt modelId="{4ED8FC4F-85F7-4409-A96D-B4DF2F93CD8B}">
      <dgm:prSet phldrT="[Text]" phldr="0" custT="1"/>
      <dgm:spPr>
        <a:solidFill>
          <a:schemeClr val="accent2">
            <a:lumMod val="20000"/>
            <a:lumOff val="80000"/>
          </a:schemeClr>
        </a:solidFill>
        <a:ln>
          <a:solidFill>
            <a:schemeClr val="bg2">
              <a:lumMod val="25000"/>
            </a:schemeClr>
          </a:solidFill>
        </a:ln>
      </dgm:spPr>
      <dgm:t>
        <a:bodyPr/>
        <a:lstStyle/>
        <a:p>
          <a:pPr marL="182563" indent="-182563">
            <a:lnSpc>
              <a:spcPct val="100000"/>
            </a:lnSpc>
            <a:spcBef>
              <a:spcPts val="600"/>
            </a:spcBef>
            <a:spcAft>
              <a:spcPts val="600"/>
            </a:spcAft>
          </a:pPr>
          <a:r>
            <a:rPr lang="sv-SE" sz="1400">
              <a:solidFill>
                <a:schemeClr val="tx1"/>
              </a:solidFill>
              <a:latin typeface="Inter Light" panose="02000503000000020004" pitchFamily="2" charset="0"/>
              <a:ea typeface="Inter Light" panose="02000503000000020004" pitchFamily="2" charset="0"/>
            </a:rPr>
            <a:t>Important products in Clas I or II if they are FOSS provided technical documentation is made available to the public</a:t>
          </a:r>
          <a:endParaRPr lang="en-GB" sz="1400">
            <a:solidFill>
              <a:schemeClr val="tx1"/>
            </a:solidFill>
            <a:latin typeface="Inter Light" panose="02000503000000020004" pitchFamily="2" charset="0"/>
            <a:ea typeface="Inter Light" panose="02000503000000020004" pitchFamily="2" charset="0"/>
          </a:endParaRPr>
        </a:p>
      </dgm:t>
    </dgm:pt>
    <dgm:pt modelId="{9304C5C8-90B4-4964-83AC-F31869666B49}" type="parTrans" cxnId="{6ED8712B-08C1-4E47-928F-984A90A80FA2}">
      <dgm:prSet/>
      <dgm:spPr/>
      <dgm:t>
        <a:bodyPr/>
        <a:lstStyle/>
        <a:p>
          <a:endParaRPr lang="en-GB"/>
        </a:p>
      </dgm:t>
    </dgm:pt>
    <dgm:pt modelId="{E8510901-66B6-463E-B593-9042ABCEF376}" type="sibTrans" cxnId="{6ED8712B-08C1-4E47-928F-984A90A80FA2}">
      <dgm:prSet/>
      <dgm:spPr/>
      <dgm:t>
        <a:bodyPr/>
        <a:lstStyle/>
        <a:p>
          <a:endParaRPr lang="en-GB"/>
        </a:p>
      </dgm:t>
    </dgm:pt>
    <dgm:pt modelId="{9FF8D15A-9978-4B7D-B382-63BFCEB8F511}">
      <dgm:prSet phldrT="[Text]" phldr="0" custT="1"/>
      <dgm:spPr>
        <a:solidFill>
          <a:schemeClr val="accent6">
            <a:lumMod val="90000"/>
          </a:schemeClr>
        </a:solidFill>
        <a:ln>
          <a:solidFill>
            <a:schemeClr val="bg2">
              <a:lumMod val="25000"/>
            </a:schemeClr>
          </a:solidFill>
        </a:ln>
      </dgm:spPr>
      <dgm:t>
        <a:bodyPr/>
        <a:lstStyle/>
        <a:p>
          <a:pPr marL="182563" indent="-173038">
            <a:lnSpc>
              <a:spcPct val="100000"/>
            </a:lnSpc>
            <a:spcBef>
              <a:spcPts val="600"/>
            </a:spcBef>
            <a:spcAft>
              <a:spcPts val="600"/>
            </a:spcAft>
            <a:buFont typeface="Arial" panose="020B0604020202020204" pitchFamily="34" charset="0"/>
            <a:buChar char="•"/>
          </a:pPr>
          <a:r>
            <a:rPr lang="sv-SE" sz="1400" b="0">
              <a:solidFill>
                <a:schemeClr val="tx1"/>
              </a:solidFill>
              <a:latin typeface="Inter Light" panose="02000503000000020004" pitchFamily="2" charset="0"/>
              <a:ea typeface="Inter Light" panose="02000503000000020004" pitchFamily="2" charset="0"/>
            </a:rPr>
            <a:t>Important products of Class II</a:t>
          </a:r>
          <a:endParaRPr lang="en-GB" sz="1400">
            <a:solidFill>
              <a:schemeClr val="tx1"/>
            </a:solidFill>
            <a:latin typeface="Inter Light" panose="02000503000000020004" pitchFamily="2" charset="0"/>
            <a:ea typeface="Inter Light" panose="02000503000000020004" pitchFamily="2" charset="0"/>
          </a:endParaRPr>
        </a:p>
      </dgm:t>
    </dgm:pt>
    <dgm:pt modelId="{87201186-F93A-4B74-A236-76AA9A042841}" type="parTrans" cxnId="{CE3E8D3A-D60A-4CBF-AA77-173E28723AB1}">
      <dgm:prSet/>
      <dgm:spPr/>
      <dgm:t>
        <a:bodyPr/>
        <a:lstStyle/>
        <a:p>
          <a:endParaRPr lang="en-GB"/>
        </a:p>
      </dgm:t>
    </dgm:pt>
    <dgm:pt modelId="{AC00C0B2-0DD5-4F47-9B8E-F5B222D0094D}" type="sibTrans" cxnId="{CE3E8D3A-D60A-4CBF-AA77-173E28723AB1}">
      <dgm:prSet/>
      <dgm:spPr/>
      <dgm:t>
        <a:bodyPr/>
        <a:lstStyle/>
        <a:p>
          <a:endParaRPr lang="en-GB"/>
        </a:p>
      </dgm:t>
    </dgm:pt>
    <dgm:pt modelId="{7D70555C-CE6A-438E-9691-64D7F125D56F}">
      <dgm:prSet phldrT="[Text]" phldr="0" custT="1"/>
      <dgm:spPr>
        <a:solidFill>
          <a:schemeClr val="accent6">
            <a:lumMod val="90000"/>
          </a:schemeClr>
        </a:solidFill>
        <a:ln>
          <a:solidFill>
            <a:schemeClr val="bg2">
              <a:lumMod val="25000"/>
            </a:schemeClr>
          </a:solidFill>
        </a:ln>
      </dgm:spPr>
      <dgm:t>
        <a:bodyPr/>
        <a:lstStyle/>
        <a:p>
          <a:pPr marL="182563" indent="-173038">
            <a:lnSpc>
              <a:spcPct val="100000"/>
            </a:lnSpc>
            <a:spcBef>
              <a:spcPts val="600"/>
            </a:spcBef>
            <a:spcAft>
              <a:spcPts val="600"/>
            </a:spcAft>
            <a:buFont typeface="Arial" panose="020B0604020202020204" pitchFamily="34" charset="0"/>
            <a:buChar char="•"/>
          </a:pPr>
          <a:r>
            <a:rPr lang="sv-SE" sz="1400" b="0">
              <a:solidFill>
                <a:schemeClr val="tx1"/>
              </a:solidFill>
              <a:latin typeface="Inter Light" panose="02000503000000020004" pitchFamily="2" charset="0"/>
              <a:ea typeface="Inter Light" panose="02000503000000020004" pitchFamily="2" charset="0"/>
            </a:rPr>
            <a:t>Critical products unless a certification scheme is mandatory</a:t>
          </a:r>
          <a:endParaRPr lang="en-GB" sz="1400">
            <a:solidFill>
              <a:schemeClr val="tx1"/>
            </a:solidFill>
            <a:latin typeface="Inter Light" panose="02000503000000020004" pitchFamily="2" charset="0"/>
            <a:ea typeface="Inter Light" panose="02000503000000020004" pitchFamily="2" charset="0"/>
          </a:endParaRPr>
        </a:p>
      </dgm:t>
    </dgm:pt>
    <dgm:pt modelId="{3FBAE4F9-C6AE-4FFF-BAB5-7B5BEDF4A93B}" type="parTrans" cxnId="{59F51691-261D-49F5-B9DA-3725BC411EC2}">
      <dgm:prSet/>
      <dgm:spPr/>
      <dgm:t>
        <a:bodyPr/>
        <a:lstStyle/>
        <a:p>
          <a:endParaRPr lang="en-GB"/>
        </a:p>
      </dgm:t>
    </dgm:pt>
    <dgm:pt modelId="{FA1E6ACA-2B41-493D-B3C6-F84B92F7E2AE}" type="sibTrans" cxnId="{59F51691-261D-49F5-B9DA-3725BC411EC2}">
      <dgm:prSet/>
      <dgm:spPr/>
      <dgm:t>
        <a:bodyPr/>
        <a:lstStyle/>
        <a:p>
          <a:endParaRPr lang="en-GB"/>
        </a:p>
      </dgm:t>
    </dgm:pt>
    <dgm:pt modelId="{97886A60-7BA9-40A9-8070-50F529DE5872}">
      <dgm:prSet phldrT="[Text]" phldr="0" custT="1"/>
      <dgm:spPr>
        <a:solidFill>
          <a:schemeClr val="tx2">
            <a:lumMod val="10000"/>
            <a:lumOff val="90000"/>
          </a:schemeClr>
        </a:solidFill>
        <a:ln>
          <a:solidFill>
            <a:schemeClr val="bg2">
              <a:lumMod val="25000"/>
            </a:schemeClr>
          </a:solidFill>
        </a:ln>
      </dgm:spPr>
      <dgm:t>
        <a:bodyPr/>
        <a:lstStyle/>
        <a:p>
          <a:pPr marL="182563" indent="-182563">
            <a:lnSpc>
              <a:spcPct val="100000"/>
            </a:lnSpc>
            <a:spcBef>
              <a:spcPts val="600"/>
            </a:spcBef>
            <a:spcAft>
              <a:spcPts val="600"/>
            </a:spcAft>
          </a:pPr>
          <a:r>
            <a:rPr lang="sv-SE" sz="1400">
              <a:solidFill>
                <a:schemeClr val="tx1"/>
              </a:solidFill>
              <a:latin typeface="Inter Light" panose="02000503000000020004" pitchFamily="2" charset="0"/>
              <a:ea typeface="Inter Light" panose="02000503000000020004" pitchFamily="2" charset="0"/>
            </a:rPr>
            <a:t>A notified body assesses the quality control system, including periodical checks and tests.</a:t>
          </a:r>
          <a:endParaRPr lang="en-GB" sz="1400">
            <a:solidFill>
              <a:schemeClr val="tx1"/>
            </a:solidFill>
            <a:latin typeface="Inter Light" panose="02000503000000020004" pitchFamily="2" charset="0"/>
            <a:ea typeface="Inter Light" panose="02000503000000020004" pitchFamily="2" charset="0"/>
          </a:endParaRPr>
        </a:p>
      </dgm:t>
    </dgm:pt>
    <dgm:pt modelId="{8586E299-8133-47E8-8A0C-4BFC6F2FAB0E}" type="parTrans" cxnId="{8E95B158-0017-420E-8BF3-C86F3F79447D}">
      <dgm:prSet/>
      <dgm:spPr/>
    </dgm:pt>
    <dgm:pt modelId="{B8AE504F-656A-4574-B00F-87C5FEEAD05F}" type="sibTrans" cxnId="{8E95B158-0017-420E-8BF3-C86F3F79447D}">
      <dgm:prSet/>
      <dgm:spPr/>
    </dgm:pt>
    <dgm:pt modelId="{BCA3EE54-90FB-41D1-BE34-17F4FC256058}" type="pres">
      <dgm:prSet presAssocID="{1564803D-E5F6-4E27-8A12-EF64F3D50403}" presName="Name0" presStyleCnt="0">
        <dgm:presLayoutVars>
          <dgm:dir/>
          <dgm:animLvl val="lvl"/>
          <dgm:resizeHandles val="exact"/>
        </dgm:presLayoutVars>
      </dgm:prSet>
      <dgm:spPr/>
    </dgm:pt>
    <dgm:pt modelId="{F2FB54E3-5110-4A42-95F5-BA6FF5EF1E98}" type="pres">
      <dgm:prSet presAssocID="{FA012596-9437-4A09-9A61-D8066EFD39CE}" presName="linNode" presStyleCnt="0"/>
      <dgm:spPr/>
    </dgm:pt>
    <dgm:pt modelId="{6D948825-124B-439C-BAB5-7672F2C0AEA1}" type="pres">
      <dgm:prSet presAssocID="{FA012596-9437-4A09-9A61-D8066EFD39CE}" presName="parTx" presStyleLbl="revTx" presStyleIdx="0" presStyleCnt="3">
        <dgm:presLayoutVars>
          <dgm:chMax val="1"/>
          <dgm:bulletEnabled val="1"/>
        </dgm:presLayoutVars>
      </dgm:prSet>
      <dgm:spPr/>
    </dgm:pt>
    <dgm:pt modelId="{D34ACCEB-FF0B-44FD-9133-81965EB48A91}" type="pres">
      <dgm:prSet presAssocID="{FA012596-9437-4A09-9A61-D8066EFD39CE}" presName="bracket" presStyleLbl="parChTrans1D1" presStyleIdx="0" presStyleCnt="3"/>
      <dgm:spPr>
        <a:ln>
          <a:solidFill>
            <a:schemeClr val="bg2">
              <a:lumMod val="25000"/>
            </a:schemeClr>
          </a:solidFill>
        </a:ln>
      </dgm:spPr>
    </dgm:pt>
    <dgm:pt modelId="{35C7AF38-8668-426F-B020-2198A374AACD}" type="pres">
      <dgm:prSet presAssocID="{FA012596-9437-4A09-9A61-D8066EFD39CE}" presName="spH" presStyleCnt="0"/>
      <dgm:spPr/>
    </dgm:pt>
    <dgm:pt modelId="{704EAACF-94A9-4779-BE97-5B0A45B2FFB7}" type="pres">
      <dgm:prSet presAssocID="{FA012596-9437-4A09-9A61-D8066EFD39CE}" presName="desTx" presStyleLbl="node1" presStyleIdx="0" presStyleCnt="3">
        <dgm:presLayoutVars>
          <dgm:bulletEnabled val="1"/>
        </dgm:presLayoutVars>
      </dgm:prSet>
      <dgm:spPr/>
    </dgm:pt>
    <dgm:pt modelId="{0C8CBC5A-DBF6-469B-AEDD-4AD3EE86C01D}" type="pres">
      <dgm:prSet presAssocID="{A4AA5454-B9C4-4B62-9BE4-973FAAFE4AAB}" presName="spV" presStyleCnt="0"/>
      <dgm:spPr/>
    </dgm:pt>
    <dgm:pt modelId="{64F27E6F-55A5-4238-8728-951DA53BEA8F}" type="pres">
      <dgm:prSet presAssocID="{01C839FF-99CF-4C18-A80C-4DB8BA8F4039}" presName="linNode" presStyleCnt="0"/>
      <dgm:spPr/>
    </dgm:pt>
    <dgm:pt modelId="{5D17C6D2-5E0C-40BB-81FB-37EE15808B1C}" type="pres">
      <dgm:prSet presAssocID="{01C839FF-99CF-4C18-A80C-4DB8BA8F4039}" presName="parTx" presStyleLbl="revTx" presStyleIdx="1" presStyleCnt="3">
        <dgm:presLayoutVars>
          <dgm:chMax val="1"/>
          <dgm:bulletEnabled val="1"/>
        </dgm:presLayoutVars>
      </dgm:prSet>
      <dgm:spPr/>
    </dgm:pt>
    <dgm:pt modelId="{76805032-BDBC-4F81-9137-3CF8F3E630A9}" type="pres">
      <dgm:prSet presAssocID="{01C839FF-99CF-4C18-A80C-4DB8BA8F4039}" presName="bracket" presStyleLbl="parChTrans1D1" presStyleIdx="1" presStyleCnt="3"/>
      <dgm:spPr>
        <a:ln>
          <a:solidFill>
            <a:schemeClr val="bg2">
              <a:lumMod val="25000"/>
            </a:schemeClr>
          </a:solidFill>
        </a:ln>
      </dgm:spPr>
    </dgm:pt>
    <dgm:pt modelId="{1799FD72-CBA5-4841-99D7-C51DAACBE104}" type="pres">
      <dgm:prSet presAssocID="{01C839FF-99CF-4C18-A80C-4DB8BA8F4039}" presName="spH" presStyleCnt="0"/>
      <dgm:spPr/>
    </dgm:pt>
    <dgm:pt modelId="{48F92EE6-15D0-4556-9A41-06C65C47D368}" type="pres">
      <dgm:prSet presAssocID="{01C839FF-99CF-4C18-A80C-4DB8BA8F4039}" presName="desTx" presStyleLbl="node1" presStyleIdx="1" presStyleCnt="3">
        <dgm:presLayoutVars>
          <dgm:bulletEnabled val="1"/>
        </dgm:presLayoutVars>
      </dgm:prSet>
      <dgm:spPr/>
    </dgm:pt>
    <dgm:pt modelId="{9196F205-B828-4CA9-B6E4-3319F6C07203}" type="pres">
      <dgm:prSet presAssocID="{289B5D57-6622-4E95-B623-B6777A248F09}" presName="spV" presStyleCnt="0"/>
      <dgm:spPr/>
    </dgm:pt>
    <dgm:pt modelId="{DD95333F-D3F9-4608-BFCD-4318D9ADC5CF}" type="pres">
      <dgm:prSet presAssocID="{8783D5D2-32DE-4E12-B2AA-45167194613A}" presName="linNode" presStyleCnt="0"/>
      <dgm:spPr/>
    </dgm:pt>
    <dgm:pt modelId="{F4C08CE6-0C43-4B9F-A8C7-92829BCA7EE2}" type="pres">
      <dgm:prSet presAssocID="{8783D5D2-32DE-4E12-B2AA-45167194613A}" presName="parTx" presStyleLbl="revTx" presStyleIdx="2" presStyleCnt="3">
        <dgm:presLayoutVars>
          <dgm:chMax val="1"/>
          <dgm:bulletEnabled val="1"/>
        </dgm:presLayoutVars>
      </dgm:prSet>
      <dgm:spPr/>
    </dgm:pt>
    <dgm:pt modelId="{653846C5-2B14-4DF4-8F06-59FEEAF46F19}" type="pres">
      <dgm:prSet presAssocID="{8783D5D2-32DE-4E12-B2AA-45167194613A}" presName="bracket" presStyleLbl="parChTrans1D1" presStyleIdx="2" presStyleCnt="3"/>
      <dgm:spPr>
        <a:ln>
          <a:solidFill>
            <a:schemeClr val="bg2">
              <a:lumMod val="25000"/>
            </a:schemeClr>
          </a:solidFill>
        </a:ln>
      </dgm:spPr>
    </dgm:pt>
    <dgm:pt modelId="{9F0E8D45-EAAC-4D24-A971-29566039FF9D}" type="pres">
      <dgm:prSet presAssocID="{8783D5D2-32DE-4E12-B2AA-45167194613A}" presName="spH" presStyleCnt="0"/>
      <dgm:spPr/>
    </dgm:pt>
    <dgm:pt modelId="{14A01244-34C5-4C4E-83C1-A505458B07B4}" type="pres">
      <dgm:prSet presAssocID="{8783D5D2-32DE-4E12-B2AA-45167194613A}" presName="desTx" presStyleLbl="node1" presStyleIdx="2" presStyleCnt="3">
        <dgm:presLayoutVars>
          <dgm:bulletEnabled val="1"/>
        </dgm:presLayoutVars>
      </dgm:prSet>
      <dgm:spPr/>
    </dgm:pt>
  </dgm:ptLst>
  <dgm:cxnLst>
    <dgm:cxn modelId="{DBFB2C01-825E-4028-A58E-F66F7BEC9B68}" type="presOf" srcId="{1564803D-E5F6-4E27-8A12-EF64F3D50403}" destId="{BCA3EE54-90FB-41D1-BE34-17F4FC256058}" srcOrd="0" destOrd="0" presId="urn:diagrams.loki3.com/BracketList"/>
    <dgm:cxn modelId="{DE5EF805-4569-49DE-B9F8-07872410F146}" type="presOf" srcId="{97886A60-7BA9-40A9-8070-50F529DE5872}" destId="{14A01244-34C5-4C4E-83C1-A505458B07B4}" srcOrd="0" destOrd="1" presId="urn:diagrams.loki3.com/BracketList"/>
    <dgm:cxn modelId="{C0051D1A-40A1-48B3-BD33-49577454BA77}" type="presOf" srcId="{E0E67E41-C038-4142-8DE8-9A955C26EA19}" destId="{14A01244-34C5-4C4E-83C1-A505458B07B4}" srcOrd="0" destOrd="0" presId="urn:diagrams.loki3.com/BracketList"/>
    <dgm:cxn modelId="{08554323-1906-4B04-9E92-FCF0F236EB53}" srcId="{FA012596-9437-4A09-9A61-D8066EFD39CE}" destId="{499F6EAE-B30E-43A7-B513-276F6F54A877}" srcOrd="1" destOrd="0" parTransId="{B22490CD-0760-4768-97AE-320700E22D4A}" sibTransId="{F26DACCE-3E29-4BE6-9492-41A6E7D57AEB}"/>
    <dgm:cxn modelId="{6ED8712B-08C1-4E47-928F-984A90A80FA2}" srcId="{FA012596-9437-4A09-9A61-D8066EFD39CE}" destId="{4ED8FC4F-85F7-4409-A96D-B4DF2F93CD8B}" srcOrd="2" destOrd="0" parTransId="{9304C5C8-90B4-4964-83AC-F31869666B49}" sibTransId="{E8510901-66B6-463E-B593-9042ABCEF376}"/>
    <dgm:cxn modelId="{EC70662D-9B72-4D25-83A8-0C4F041140DB}" type="presOf" srcId="{7D70555C-CE6A-438E-9691-64D7F125D56F}" destId="{48F92EE6-15D0-4556-9A41-06C65C47D368}" srcOrd="0" destOrd="2" presId="urn:diagrams.loki3.com/BracketList"/>
    <dgm:cxn modelId="{CE3E8D3A-D60A-4CBF-AA77-173E28723AB1}" srcId="{01C839FF-99CF-4C18-A80C-4DB8BA8F4039}" destId="{9FF8D15A-9978-4B7D-B382-63BFCEB8F511}" srcOrd="1" destOrd="0" parTransId="{87201186-F93A-4B74-A236-76AA9A042841}" sibTransId="{AC00C0B2-0DD5-4F47-9B8E-F5B222D0094D}"/>
    <dgm:cxn modelId="{8B625A67-6435-49E4-995E-42AA62FFCFF3}" type="presOf" srcId="{FA012596-9437-4A09-9A61-D8066EFD39CE}" destId="{6D948825-124B-439C-BAB5-7672F2C0AEA1}" srcOrd="0" destOrd="0" presId="urn:diagrams.loki3.com/BracketList"/>
    <dgm:cxn modelId="{A575DC4E-69BB-4165-B13A-2E7BB7A26D4F}" srcId="{01C839FF-99CF-4C18-A80C-4DB8BA8F4039}" destId="{01B80B7C-DFD3-449E-8DBF-653AF3EABDEC}" srcOrd="0" destOrd="0" parTransId="{AF9DB6AC-9D62-4FC3-A1A5-4FE629C0B9C1}" sibTransId="{0672EFE1-CC4D-4635-9CFB-7158C2A1D79E}"/>
    <dgm:cxn modelId="{8E95B158-0017-420E-8BF3-C86F3F79447D}" srcId="{8783D5D2-32DE-4E12-B2AA-45167194613A}" destId="{97886A60-7BA9-40A9-8070-50F529DE5872}" srcOrd="1" destOrd="0" parTransId="{8586E299-8133-47E8-8A0C-4BFC6F2FAB0E}" sibTransId="{B8AE504F-656A-4574-B00F-87C5FEEAD05F}"/>
    <dgm:cxn modelId="{D0FE257A-2093-4292-A684-BD53DE15DC10}" type="presOf" srcId="{01C839FF-99CF-4C18-A80C-4DB8BA8F4039}" destId="{5D17C6D2-5E0C-40BB-81FB-37EE15808B1C}" srcOrd="0" destOrd="0" presId="urn:diagrams.loki3.com/BracketList"/>
    <dgm:cxn modelId="{3E395F8F-C4B7-498E-934A-F712635A0C42}" srcId="{8783D5D2-32DE-4E12-B2AA-45167194613A}" destId="{E0E67E41-C038-4142-8DE8-9A955C26EA19}" srcOrd="0" destOrd="0" parTransId="{D856D88F-8F68-4760-97B1-800CDCBD85AA}" sibTransId="{3D47FBD2-E362-4DF1-AF36-A277CA8F64F5}"/>
    <dgm:cxn modelId="{59F51691-261D-49F5-B9DA-3725BC411EC2}" srcId="{01C839FF-99CF-4C18-A80C-4DB8BA8F4039}" destId="{7D70555C-CE6A-438E-9691-64D7F125D56F}" srcOrd="2" destOrd="0" parTransId="{3FBAE4F9-C6AE-4FFF-BAB5-7B5BEDF4A93B}" sibTransId="{FA1E6ACA-2B41-493D-B3C6-F84B92F7E2AE}"/>
    <dgm:cxn modelId="{7A6871AA-0AB7-4118-A162-D422BFAFE01C}" type="presOf" srcId="{8783D5D2-32DE-4E12-B2AA-45167194613A}" destId="{F4C08CE6-0C43-4B9F-A8C7-92829BCA7EE2}" srcOrd="0" destOrd="0" presId="urn:diagrams.loki3.com/BracketList"/>
    <dgm:cxn modelId="{A20A95AC-FD73-45CB-9BD4-AD03D5FB59CD}" srcId="{1564803D-E5F6-4E27-8A12-EF64F3D50403}" destId="{01C839FF-99CF-4C18-A80C-4DB8BA8F4039}" srcOrd="1" destOrd="0" parTransId="{7A165AEE-CCB4-4B1D-8E33-B429D9F9B740}" sibTransId="{289B5D57-6622-4E95-B623-B6777A248F09}"/>
    <dgm:cxn modelId="{DCF4FCB2-AAF2-431F-A67B-A71879F46262}" srcId="{1564803D-E5F6-4E27-8A12-EF64F3D50403}" destId="{8783D5D2-32DE-4E12-B2AA-45167194613A}" srcOrd="2" destOrd="0" parTransId="{8089F181-E4BA-444B-B046-DA4000EF130C}" sibTransId="{29CF1394-5F0B-4D32-90BC-D5B8070553C5}"/>
    <dgm:cxn modelId="{9C608DB9-C0B0-4FD2-9962-4118121501B8}" type="presOf" srcId="{4ED8FC4F-85F7-4409-A96D-B4DF2F93CD8B}" destId="{704EAACF-94A9-4779-BE97-5B0A45B2FFB7}" srcOrd="0" destOrd="2" presId="urn:diagrams.loki3.com/BracketList"/>
    <dgm:cxn modelId="{B4EAECC2-9133-4219-A640-F076C64FE8C0}" type="presOf" srcId="{01B80B7C-DFD3-449E-8DBF-653AF3EABDEC}" destId="{48F92EE6-15D0-4556-9A41-06C65C47D368}" srcOrd="0" destOrd="0" presId="urn:diagrams.loki3.com/BracketList"/>
    <dgm:cxn modelId="{223E17DC-97DA-46EF-9668-9061A4E7E6E0}" srcId="{1564803D-E5F6-4E27-8A12-EF64F3D50403}" destId="{FA012596-9437-4A09-9A61-D8066EFD39CE}" srcOrd="0" destOrd="0" parTransId="{E8D1E9E8-BDB1-498F-B10D-98EB60F11C4C}" sibTransId="{A4AA5454-B9C4-4B62-9BE4-973FAAFE4AAB}"/>
    <dgm:cxn modelId="{D14D6EDF-01BB-445E-B010-8609EC65EBD4}" srcId="{FA012596-9437-4A09-9A61-D8066EFD39CE}" destId="{9CB2E186-124D-470A-9F0A-B875400CB469}" srcOrd="0" destOrd="0" parTransId="{E97B0854-2ACA-4C3C-9BD5-D3A9A1D985F1}" sibTransId="{02DD9DB9-CB6C-4CFD-8952-CC64BB797C37}"/>
    <dgm:cxn modelId="{49F0F5DF-747F-4E96-B507-E4809B5214FD}" type="presOf" srcId="{499F6EAE-B30E-43A7-B513-276F6F54A877}" destId="{704EAACF-94A9-4779-BE97-5B0A45B2FFB7}" srcOrd="0" destOrd="1" presId="urn:diagrams.loki3.com/BracketList"/>
    <dgm:cxn modelId="{EDDC3AE2-5793-4A02-9652-266F930F2494}" type="presOf" srcId="{9FF8D15A-9978-4B7D-B382-63BFCEB8F511}" destId="{48F92EE6-15D0-4556-9A41-06C65C47D368}" srcOrd="0" destOrd="1" presId="urn:diagrams.loki3.com/BracketList"/>
    <dgm:cxn modelId="{1463CAED-1232-48E5-8287-F1BEC95D1127}" type="presOf" srcId="{9CB2E186-124D-470A-9F0A-B875400CB469}" destId="{704EAACF-94A9-4779-BE97-5B0A45B2FFB7}" srcOrd="0" destOrd="0" presId="urn:diagrams.loki3.com/BracketList"/>
    <dgm:cxn modelId="{3560F85D-04E7-43D9-8D4D-89DAF20574D4}" type="presParOf" srcId="{BCA3EE54-90FB-41D1-BE34-17F4FC256058}" destId="{F2FB54E3-5110-4A42-95F5-BA6FF5EF1E98}" srcOrd="0" destOrd="0" presId="urn:diagrams.loki3.com/BracketList"/>
    <dgm:cxn modelId="{0CD3699C-51CE-4AD9-8878-3C45F8DAA289}" type="presParOf" srcId="{F2FB54E3-5110-4A42-95F5-BA6FF5EF1E98}" destId="{6D948825-124B-439C-BAB5-7672F2C0AEA1}" srcOrd="0" destOrd="0" presId="urn:diagrams.loki3.com/BracketList"/>
    <dgm:cxn modelId="{1F42C93A-4B75-4341-9DF6-566B5BAEAAB2}" type="presParOf" srcId="{F2FB54E3-5110-4A42-95F5-BA6FF5EF1E98}" destId="{D34ACCEB-FF0B-44FD-9133-81965EB48A91}" srcOrd="1" destOrd="0" presId="urn:diagrams.loki3.com/BracketList"/>
    <dgm:cxn modelId="{237916F1-4D09-44D1-8228-79DFE8B3196F}" type="presParOf" srcId="{F2FB54E3-5110-4A42-95F5-BA6FF5EF1E98}" destId="{35C7AF38-8668-426F-B020-2198A374AACD}" srcOrd="2" destOrd="0" presId="urn:diagrams.loki3.com/BracketList"/>
    <dgm:cxn modelId="{8DE8DEA4-1CC3-4C13-A2B4-7CDF7DE770A7}" type="presParOf" srcId="{F2FB54E3-5110-4A42-95F5-BA6FF5EF1E98}" destId="{704EAACF-94A9-4779-BE97-5B0A45B2FFB7}" srcOrd="3" destOrd="0" presId="urn:diagrams.loki3.com/BracketList"/>
    <dgm:cxn modelId="{52F6E018-340C-43E1-A95E-6271991585B4}" type="presParOf" srcId="{BCA3EE54-90FB-41D1-BE34-17F4FC256058}" destId="{0C8CBC5A-DBF6-469B-AEDD-4AD3EE86C01D}" srcOrd="1" destOrd="0" presId="urn:diagrams.loki3.com/BracketList"/>
    <dgm:cxn modelId="{A8D2FFFF-59C3-4784-A32E-993E5DA7D2DF}" type="presParOf" srcId="{BCA3EE54-90FB-41D1-BE34-17F4FC256058}" destId="{64F27E6F-55A5-4238-8728-951DA53BEA8F}" srcOrd="2" destOrd="0" presId="urn:diagrams.loki3.com/BracketList"/>
    <dgm:cxn modelId="{662B2F7F-D2BE-4712-A5F8-55B99F410FF5}" type="presParOf" srcId="{64F27E6F-55A5-4238-8728-951DA53BEA8F}" destId="{5D17C6D2-5E0C-40BB-81FB-37EE15808B1C}" srcOrd="0" destOrd="0" presId="urn:diagrams.loki3.com/BracketList"/>
    <dgm:cxn modelId="{C3FB5F8E-7237-4AD8-8768-5527E08801F6}" type="presParOf" srcId="{64F27E6F-55A5-4238-8728-951DA53BEA8F}" destId="{76805032-BDBC-4F81-9137-3CF8F3E630A9}" srcOrd="1" destOrd="0" presId="urn:diagrams.loki3.com/BracketList"/>
    <dgm:cxn modelId="{2F046F03-DD98-43BA-A84F-822493E5E07B}" type="presParOf" srcId="{64F27E6F-55A5-4238-8728-951DA53BEA8F}" destId="{1799FD72-CBA5-4841-99D7-C51DAACBE104}" srcOrd="2" destOrd="0" presId="urn:diagrams.loki3.com/BracketList"/>
    <dgm:cxn modelId="{8792B4C9-D0B1-474B-B1A3-D0C818C52BE4}" type="presParOf" srcId="{64F27E6F-55A5-4238-8728-951DA53BEA8F}" destId="{48F92EE6-15D0-4556-9A41-06C65C47D368}" srcOrd="3" destOrd="0" presId="urn:diagrams.loki3.com/BracketList"/>
    <dgm:cxn modelId="{910C1A26-961F-4146-A3C0-BC859D549724}" type="presParOf" srcId="{BCA3EE54-90FB-41D1-BE34-17F4FC256058}" destId="{9196F205-B828-4CA9-B6E4-3319F6C07203}" srcOrd="3" destOrd="0" presId="urn:diagrams.loki3.com/BracketList"/>
    <dgm:cxn modelId="{550704B4-4DB3-4D03-A1FE-9A17EF6E24DC}" type="presParOf" srcId="{BCA3EE54-90FB-41D1-BE34-17F4FC256058}" destId="{DD95333F-D3F9-4608-BFCD-4318D9ADC5CF}" srcOrd="4" destOrd="0" presId="urn:diagrams.loki3.com/BracketList"/>
    <dgm:cxn modelId="{62AB1603-56BB-4B69-B8E5-92E509C8E68F}" type="presParOf" srcId="{DD95333F-D3F9-4608-BFCD-4318D9ADC5CF}" destId="{F4C08CE6-0C43-4B9F-A8C7-92829BCA7EE2}" srcOrd="0" destOrd="0" presId="urn:diagrams.loki3.com/BracketList"/>
    <dgm:cxn modelId="{00033B50-BE33-4A80-878B-C3759E0D34C2}" type="presParOf" srcId="{DD95333F-D3F9-4608-BFCD-4318D9ADC5CF}" destId="{653846C5-2B14-4DF4-8F06-59FEEAF46F19}" srcOrd="1" destOrd="0" presId="urn:diagrams.loki3.com/BracketList"/>
    <dgm:cxn modelId="{0F36F497-C3FC-426D-879A-8ACF6900CB23}" type="presParOf" srcId="{DD95333F-D3F9-4608-BFCD-4318D9ADC5CF}" destId="{9F0E8D45-EAAC-4D24-A971-29566039FF9D}" srcOrd="2" destOrd="0" presId="urn:diagrams.loki3.com/BracketList"/>
    <dgm:cxn modelId="{5A43F659-0FE2-423B-A233-0C26E69EFAC8}" type="presParOf" srcId="{DD95333F-D3F9-4608-BFCD-4318D9ADC5CF}" destId="{14A01244-34C5-4C4E-83C1-A505458B07B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48825-124B-439C-BAB5-7672F2C0AEA1}">
      <dsp:nvSpPr>
        <dsp:cNvPr id="0" name=""/>
        <dsp:cNvSpPr/>
      </dsp:nvSpPr>
      <dsp:spPr>
        <a:xfrm>
          <a:off x="0" y="59322"/>
          <a:ext cx="263143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l" defTabSz="666750">
            <a:lnSpc>
              <a:spcPct val="90000"/>
            </a:lnSpc>
            <a:spcBef>
              <a:spcPct val="0"/>
            </a:spcBef>
            <a:spcAft>
              <a:spcPct val="35000"/>
            </a:spcAft>
            <a:buNone/>
          </a:pPr>
          <a:r>
            <a:rPr lang="sv-SE" sz="1500" b="1" kern="1200">
              <a:latin typeface="Inter Light" panose="02000503000000020004" pitchFamily="2" charset="0"/>
              <a:ea typeface="Inter Light" panose="02000503000000020004" pitchFamily="2" charset="0"/>
            </a:rPr>
            <a:t>Internal control (Module A)</a:t>
          </a:r>
        </a:p>
        <a:p>
          <a:pPr marL="0" lvl="0" indent="0" algn="l" defTabSz="666750">
            <a:lnSpc>
              <a:spcPct val="90000"/>
            </a:lnSpc>
            <a:spcBef>
              <a:spcPct val="0"/>
            </a:spcBef>
            <a:spcAft>
              <a:spcPct val="35000"/>
            </a:spcAft>
            <a:buNone/>
          </a:pPr>
          <a:endParaRPr lang="en-GB" sz="1500" b="1" kern="1200">
            <a:latin typeface="Inter Light" panose="02000503000000020004" pitchFamily="2" charset="0"/>
            <a:ea typeface="Inter Light" panose="02000503000000020004" pitchFamily="2" charset="0"/>
          </a:endParaRPr>
        </a:p>
      </dsp:txBody>
      <dsp:txXfrm>
        <a:off x="0" y="59322"/>
        <a:ext cx="2631439" cy="1287000"/>
      </dsp:txXfrm>
    </dsp:sp>
    <dsp:sp modelId="{D34ACCEB-FF0B-44FD-9133-81965EB48A91}">
      <dsp:nvSpPr>
        <dsp:cNvPr id="0" name=""/>
        <dsp:cNvSpPr/>
      </dsp:nvSpPr>
      <dsp:spPr>
        <a:xfrm>
          <a:off x="2631439" y="59322"/>
          <a:ext cx="526288" cy="1287000"/>
        </a:xfrm>
        <a:prstGeom prst="leftBrace">
          <a:avLst>
            <a:gd name="adj1" fmla="val 35000"/>
            <a:gd name="adj2" fmla="val 50000"/>
          </a:avLst>
        </a:prstGeom>
        <a:noFill/>
        <a:ln w="12700" cap="flat" cmpd="sng" algn="ctr">
          <a:solidFill>
            <a:schemeClr val="bg2">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04EAACF-94A9-4779-BE97-5B0A45B2FFB7}">
      <dsp:nvSpPr>
        <dsp:cNvPr id="0" name=""/>
        <dsp:cNvSpPr/>
      </dsp:nvSpPr>
      <dsp:spPr>
        <a:xfrm>
          <a:off x="3368243" y="59322"/>
          <a:ext cx="7157516" cy="1287000"/>
        </a:xfrm>
        <a:prstGeom prst="rect">
          <a:avLst/>
        </a:prstGeom>
        <a:solidFill>
          <a:schemeClr val="accent2">
            <a:lumMod val="20000"/>
            <a:lumOff val="8000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82563" lvl="1" indent="-182563" algn="l" defTabSz="622300">
            <a:lnSpc>
              <a:spcPct val="100000"/>
            </a:lnSpc>
            <a:spcBef>
              <a:spcPts val="600"/>
            </a:spcBef>
            <a:spcAft>
              <a:spcPts val="600"/>
            </a:spcAft>
            <a:buChar char="•"/>
          </a:pPr>
          <a:r>
            <a:rPr lang="sv-SE" sz="1400" kern="1200">
              <a:solidFill>
                <a:schemeClr val="tx1"/>
              </a:solidFill>
              <a:latin typeface="Inter Light" panose="02000503000000020004" pitchFamily="2" charset="0"/>
              <a:ea typeface="Inter Light" panose="02000503000000020004" pitchFamily="2" charset="0"/>
            </a:rPr>
            <a:t>Normal products i.e. not classified important or critical</a:t>
          </a:r>
          <a:endParaRPr lang="en-GB" sz="1400" kern="1200">
            <a:solidFill>
              <a:schemeClr val="tx1"/>
            </a:solidFill>
            <a:latin typeface="Inter Light" panose="02000503000000020004" pitchFamily="2" charset="0"/>
            <a:ea typeface="Inter Light" panose="02000503000000020004" pitchFamily="2" charset="0"/>
          </a:endParaRPr>
        </a:p>
        <a:p>
          <a:pPr marL="182563" lvl="1" indent="-182563" algn="l" defTabSz="622300">
            <a:lnSpc>
              <a:spcPct val="100000"/>
            </a:lnSpc>
            <a:spcBef>
              <a:spcPts val="600"/>
            </a:spcBef>
            <a:spcAft>
              <a:spcPts val="600"/>
            </a:spcAft>
            <a:buChar char="•"/>
          </a:pPr>
          <a:r>
            <a:rPr lang="sv-SE" sz="1400" kern="1200">
              <a:solidFill>
                <a:schemeClr val="tx1"/>
              </a:solidFill>
              <a:latin typeface="Inter Light" panose="02000503000000020004" pitchFamily="2" charset="0"/>
              <a:ea typeface="Inter Light" panose="02000503000000020004" pitchFamily="2" charset="0"/>
            </a:rPr>
            <a:t>Important products in Class I if a harmonised standard has been applied</a:t>
          </a:r>
          <a:endParaRPr lang="en-GB" sz="1400" kern="1200">
            <a:solidFill>
              <a:schemeClr val="tx1"/>
            </a:solidFill>
            <a:latin typeface="Inter Light" panose="02000503000000020004" pitchFamily="2" charset="0"/>
            <a:ea typeface="Inter Light" panose="02000503000000020004" pitchFamily="2" charset="0"/>
          </a:endParaRPr>
        </a:p>
        <a:p>
          <a:pPr marL="182563" lvl="1" indent="-182563" algn="l" defTabSz="622300">
            <a:lnSpc>
              <a:spcPct val="100000"/>
            </a:lnSpc>
            <a:spcBef>
              <a:spcPts val="600"/>
            </a:spcBef>
            <a:spcAft>
              <a:spcPts val="600"/>
            </a:spcAft>
            <a:buChar char="•"/>
          </a:pPr>
          <a:r>
            <a:rPr lang="sv-SE" sz="1400" kern="1200">
              <a:solidFill>
                <a:schemeClr val="tx1"/>
              </a:solidFill>
              <a:latin typeface="Inter Light" panose="02000503000000020004" pitchFamily="2" charset="0"/>
              <a:ea typeface="Inter Light" panose="02000503000000020004" pitchFamily="2" charset="0"/>
            </a:rPr>
            <a:t>Important products in Clas I or II if they are FOSS provided technical documentation is made available to the public</a:t>
          </a:r>
          <a:endParaRPr lang="en-GB" sz="1400" kern="1200">
            <a:solidFill>
              <a:schemeClr val="tx1"/>
            </a:solidFill>
            <a:latin typeface="Inter Light" panose="02000503000000020004" pitchFamily="2" charset="0"/>
            <a:ea typeface="Inter Light" panose="02000503000000020004" pitchFamily="2" charset="0"/>
          </a:endParaRPr>
        </a:p>
      </dsp:txBody>
      <dsp:txXfrm>
        <a:off x="3368243" y="59322"/>
        <a:ext cx="7157516" cy="1287000"/>
      </dsp:txXfrm>
    </dsp:sp>
    <dsp:sp modelId="{5D17C6D2-5E0C-40BB-81FB-37EE15808B1C}">
      <dsp:nvSpPr>
        <dsp:cNvPr id="0" name=""/>
        <dsp:cNvSpPr/>
      </dsp:nvSpPr>
      <dsp:spPr>
        <a:xfrm>
          <a:off x="0" y="1580322"/>
          <a:ext cx="263143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l" defTabSz="666750">
            <a:lnSpc>
              <a:spcPct val="90000"/>
            </a:lnSpc>
            <a:spcBef>
              <a:spcPct val="0"/>
            </a:spcBef>
            <a:spcAft>
              <a:spcPct val="35000"/>
            </a:spcAft>
            <a:buNone/>
          </a:pPr>
          <a:r>
            <a:rPr lang="sv-SE" sz="1500" b="1" kern="1200">
              <a:latin typeface="Inter Light" panose="02000503000000020004" pitchFamily="2" charset="0"/>
              <a:ea typeface="Inter Light" panose="02000503000000020004" pitchFamily="2" charset="0"/>
            </a:rPr>
            <a:t>EU-type examination </a:t>
          </a:r>
          <a:r>
            <a:rPr lang="en-GB" sz="1500" b="1" kern="1200">
              <a:latin typeface="Inter Light" panose="02000503000000020004" pitchFamily="2" charset="0"/>
              <a:ea typeface="Inter Light" panose="02000503000000020004" pitchFamily="2" charset="0"/>
            </a:rPr>
            <a:t>(Module B) + </a:t>
          </a:r>
        </a:p>
        <a:p>
          <a:pPr marL="0" lvl="0" indent="0" algn="l" defTabSz="666750">
            <a:lnSpc>
              <a:spcPct val="90000"/>
            </a:lnSpc>
            <a:spcBef>
              <a:spcPct val="0"/>
            </a:spcBef>
            <a:spcAft>
              <a:spcPct val="35000"/>
            </a:spcAft>
            <a:buNone/>
          </a:pPr>
          <a:r>
            <a:rPr lang="en-GB" sz="1500" b="1" kern="1200">
              <a:latin typeface="Inter Light" panose="02000503000000020004" pitchFamily="2" charset="0"/>
              <a:ea typeface="Inter Light" panose="02000503000000020004" pitchFamily="2" charset="0"/>
            </a:rPr>
            <a:t>Internal production control (Module C)</a:t>
          </a:r>
        </a:p>
      </dsp:txBody>
      <dsp:txXfrm>
        <a:off x="0" y="1580322"/>
        <a:ext cx="2631439" cy="1287000"/>
      </dsp:txXfrm>
    </dsp:sp>
    <dsp:sp modelId="{76805032-BDBC-4F81-9137-3CF8F3E630A9}">
      <dsp:nvSpPr>
        <dsp:cNvPr id="0" name=""/>
        <dsp:cNvSpPr/>
      </dsp:nvSpPr>
      <dsp:spPr>
        <a:xfrm>
          <a:off x="2631439" y="1580322"/>
          <a:ext cx="526288" cy="1287000"/>
        </a:xfrm>
        <a:prstGeom prst="leftBrace">
          <a:avLst>
            <a:gd name="adj1" fmla="val 35000"/>
            <a:gd name="adj2" fmla="val 50000"/>
          </a:avLst>
        </a:prstGeom>
        <a:noFill/>
        <a:ln w="12700" cap="flat" cmpd="sng" algn="ctr">
          <a:solidFill>
            <a:schemeClr val="bg2">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48F92EE6-15D0-4556-9A41-06C65C47D368}">
      <dsp:nvSpPr>
        <dsp:cNvPr id="0" name=""/>
        <dsp:cNvSpPr/>
      </dsp:nvSpPr>
      <dsp:spPr>
        <a:xfrm>
          <a:off x="3368243" y="1580322"/>
          <a:ext cx="7157516" cy="1287000"/>
        </a:xfrm>
        <a:prstGeom prst="rect">
          <a:avLst/>
        </a:prstGeom>
        <a:solidFill>
          <a:schemeClr val="accent6">
            <a:lumMod val="9000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82563" lvl="1" indent="-173038" algn="l" defTabSz="622300">
            <a:lnSpc>
              <a:spcPct val="100000"/>
            </a:lnSpc>
            <a:spcBef>
              <a:spcPts val="600"/>
            </a:spcBef>
            <a:spcAft>
              <a:spcPts val="600"/>
            </a:spcAft>
            <a:buFont typeface="Arial" panose="020B0604020202020204" pitchFamily="34" charset="0"/>
            <a:buChar char="•"/>
          </a:pPr>
          <a:r>
            <a:rPr lang="sv-SE" sz="1400" kern="1200">
              <a:solidFill>
                <a:schemeClr val="tx1"/>
              </a:solidFill>
              <a:latin typeface="Inter Light" panose="02000503000000020004" pitchFamily="2" charset="0"/>
              <a:ea typeface="Inter Light" panose="02000503000000020004" pitchFamily="2" charset="0"/>
            </a:rPr>
            <a:t>Important products of Class I if a harmonised standard has </a:t>
          </a:r>
          <a:r>
            <a:rPr lang="sv-SE" sz="1400" b="1" kern="1200">
              <a:solidFill>
                <a:schemeClr val="tx1"/>
              </a:solidFill>
              <a:latin typeface="Inter Light" panose="02000503000000020004" pitchFamily="2" charset="0"/>
              <a:ea typeface="Inter Light" panose="02000503000000020004" pitchFamily="2" charset="0"/>
            </a:rPr>
            <a:t>not</a:t>
          </a:r>
          <a:r>
            <a:rPr lang="sv-SE" sz="1400" b="0" kern="1200">
              <a:solidFill>
                <a:schemeClr val="tx1"/>
              </a:solidFill>
              <a:latin typeface="Inter Light" panose="02000503000000020004" pitchFamily="2" charset="0"/>
              <a:ea typeface="Inter Light" panose="02000503000000020004" pitchFamily="2" charset="0"/>
            </a:rPr>
            <a:t> been applied</a:t>
          </a:r>
          <a:endParaRPr lang="en-GB" sz="1400" kern="1200">
            <a:solidFill>
              <a:schemeClr val="tx1"/>
            </a:solidFill>
            <a:latin typeface="Inter Light" panose="02000503000000020004" pitchFamily="2" charset="0"/>
            <a:ea typeface="Inter Light" panose="02000503000000020004" pitchFamily="2" charset="0"/>
          </a:endParaRPr>
        </a:p>
        <a:p>
          <a:pPr marL="182563" lvl="1" indent="-173038" algn="l" defTabSz="622300">
            <a:lnSpc>
              <a:spcPct val="100000"/>
            </a:lnSpc>
            <a:spcBef>
              <a:spcPts val="600"/>
            </a:spcBef>
            <a:spcAft>
              <a:spcPts val="600"/>
            </a:spcAft>
            <a:buFont typeface="Arial" panose="020B0604020202020204" pitchFamily="34" charset="0"/>
            <a:buChar char="•"/>
          </a:pPr>
          <a:r>
            <a:rPr lang="sv-SE" sz="1400" b="0" kern="1200">
              <a:solidFill>
                <a:schemeClr val="tx1"/>
              </a:solidFill>
              <a:latin typeface="Inter Light" panose="02000503000000020004" pitchFamily="2" charset="0"/>
              <a:ea typeface="Inter Light" panose="02000503000000020004" pitchFamily="2" charset="0"/>
            </a:rPr>
            <a:t>Important products of Class II</a:t>
          </a:r>
          <a:endParaRPr lang="en-GB" sz="1400" kern="1200">
            <a:solidFill>
              <a:schemeClr val="tx1"/>
            </a:solidFill>
            <a:latin typeface="Inter Light" panose="02000503000000020004" pitchFamily="2" charset="0"/>
            <a:ea typeface="Inter Light" panose="02000503000000020004" pitchFamily="2" charset="0"/>
          </a:endParaRPr>
        </a:p>
        <a:p>
          <a:pPr marL="182563" lvl="1" indent="-173038" algn="l" defTabSz="622300">
            <a:lnSpc>
              <a:spcPct val="100000"/>
            </a:lnSpc>
            <a:spcBef>
              <a:spcPts val="600"/>
            </a:spcBef>
            <a:spcAft>
              <a:spcPts val="600"/>
            </a:spcAft>
            <a:buFont typeface="Arial" panose="020B0604020202020204" pitchFamily="34" charset="0"/>
            <a:buChar char="•"/>
          </a:pPr>
          <a:r>
            <a:rPr lang="sv-SE" sz="1400" b="0" kern="1200">
              <a:solidFill>
                <a:schemeClr val="tx1"/>
              </a:solidFill>
              <a:latin typeface="Inter Light" panose="02000503000000020004" pitchFamily="2" charset="0"/>
              <a:ea typeface="Inter Light" panose="02000503000000020004" pitchFamily="2" charset="0"/>
            </a:rPr>
            <a:t>Critical products unless a certification scheme is mandatory</a:t>
          </a:r>
          <a:endParaRPr lang="en-GB" sz="1400" kern="1200">
            <a:solidFill>
              <a:schemeClr val="tx1"/>
            </a:solidFill>
            <a:latin typeface="Inter Light" panose="02000503000000020004" pitchFamily="2" charset="0"/>
            <a:ea typeface="Inter Light" panose="02000503000000020004" pitchFamily="2" charset="0"/>
          </a:endParaRPr>
        </a:p>
      </dsp:txBody>
      <dsp:txXfrm>
        <a:off x="3368243" y="1580322"/>
        <a:ext cx="7157516" cy="1287000"/>
      </dsp:txXfrm>
    </dsp:sp>
    <dsp:sp modelId="{F4C08CE6-0C43-4B9F-A8C7-92829BCA7EE2}">
      <dsp:nvSpPr>
        <dsp:cNvPr id="0" name=""/>
        <dsp:cNvSpPr/>
      </dsp:nvSpPr>
      <dsp:spPr>
        <a:xfrm>
          <a:off x="0" y="3101322"/>
          <a:ext cx="2631439"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l" defTabSz="666750">
            <a:lnSpc>
              <a:spcPct val="90000"/>
            </a:lnSpc>
            <a:spcBef>
              <a:spcPct val="0"/>
            </a:spcBef>
            <a:spcAft>
              <a:spcPct val="35000"/>
            </a:spcAft>
            <a:buNone/>
          </a:pPr>
          <a:r>
            <a:rPr lang="sv-SE" sz="1500" b="1" kern="1200">
              <a:latin typeface="Inter Light" panose="02000503000000020004" pitchFamily="2" charset="0"/>
              <a:ea typeface="Inter Light" panose="02000503000000020004" pitchFamily="2" charset="0"/>
            </a:rPr>
            <a:t>Full quality control system (Module H)</a:t>
          </a:r>
          <a:endParaRPr lang="en-GB" sz="1500" b="1" kern="1200">
            <a:latin typeface="Inter Light" panose="02000503000000020004" pitchFamily="2" charset="0"/>
            <a:ea typeface="Inter Light" panose="02000503000000020004" pitchFamily="2" charset="0"/>
          </a:endParaRPr>
        </a:p>
      </dsp:txBody>
      <dsp:txXfrm>
        <a:off x="0" y="3101322"/>
        <a:ext cx="2631439" cy="1287000"/>
      </dsp:txXfrm>
    </dsp:sp>
    <dsp:sp modelId="{653846C5-2B14-4DF4-8F06-59FEEAF46F19}">
      <dsp:nvSpPr>
        <dsp:cNvPr id="0" name=""/>
        <dsp:cNvSpPr/>
      </dsp:nvSpPr>
      <dsp:spPr>
        <a:xfrm>
          <a:off x="2631439" y="3101322"/>
          <a:ext cx="526288" cy="1287000"/>
        </a:xfrm>
        <a:prstGeom prst="leftBrace">
          <a:avLst>
            <a:gd name="adj1" fmla="val 35000"/>
            <a:gd name="adj2" fmla="val 50000"/>
          </a:avLst>
        </a:prstGeom>
        <a:noFill/>
        <a:ln w="12700" cap="flat" cmpd="sng" algn="ctr">
          <a:solidFill>
            <a:schemeClr val="bg2">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14A01244-34C5-4C4E-83C1-A505458B07B4}">
      <dsp:nvSpPr>
        <dsp:cNvPr id="0" name=""/>
        <dsp:cNvSpPr/>
      </dsp:nvSpPr>
      <dsp:spPr>
        <a:xfrm>
          <a:off x="3368243" y="3101322"/>
          <a:ext cx="7157516" cy="1287000"/>
        </a:xfrm>
        <a:prstGeom prst="rect">
          <a:avLst/>
        </a:prstGeom>
        <a:solidFill>
          <a:schemeClr val="tx2">
            <a:lumMod val="10000"/>
            <a:lumOff val="90000"/>
          </a:schemeClr>
        </a:solidFill>
        <a:ln w="12700" cap="flat" cmpd="sng" algn="ctr">
          <a:solidFill>
            <a:schemeClr val="bg2">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82563" lvl="1" indent="-182563" algn="l" defTabSz="622300">
            <a:lnSpc>
              <a:spcPct val="100000"/>
            </a:lnSpc>
            <a:spcBef>
              <a:spcPts val="600"/>
            </a:spcBef>
            <a:spcAft>
              <a:spcPts val="600"/>
            </a:spcAft>
            <a:buChar char="•"/>
          </a:pPr>
          <a:r>
            <a:rPr lang="sv-SE" sz="1400" kern="1200">
              <a:solidFill>
                <a:schemeClr val="tx1"/>
              </a:solidFill>
              <a:latin typeface="Inter Light" panose="02000503000000020004" pitchFamily="2" charset="0"/>
              <a:ea typeface="Inter Light" panose="02000503000000020004" pitchFamily="2" charset="0"/>
            </a:rPr>
            <a:t>A manufacturer implements a full quality control system to ensure products comply with the essential requirements</a:t>
          </a:r>
          <a:endParaRPr lang="en-GB" sz="1400" kern="1200">
            <a:solidFill>
              <a:schemeClr val="tx1"/>
            </a:solidFill>
            <a:latin typeface="Inter Light" panose="02000503000000020004" pitchFamily="2" charset="0"/>
            <a:ea typeface="Inter Light" panose="02000503000000020004" pitchFamily="2" charset="0"/>
          </a:endParaRPr>
        </a:p>
        <a:p>
          <a:pPr marL="182563" lvl="1" indent="-182563" algn="l" defTabSz="622300">
            <a:lnSpc>
              <a:spcPct val="100000"/>
            </a:lnSpc>
            <a:spcBef>
              <a:spcPts val="600"/>
            </a:spcBef>
            <a:spcAft>
              <a:spcPts val="600"/>
            </a:spcAft>
            <a:buChar char="•"/>
          </a:pPr>
          <a:r>
            <a:rPr lang="sv-SE" sz="1400" kern="1200">
              <a:solidFill>
                <a:schemeClr val="tx1"/>
              </a:solidFill>
              <a:latin typeface="Inter Light" panose="02000503000000020004" pitchFamily="2" charset="0"/>
              <a:ea typeface="Inter Light" panose="02000503000000020004" pitchFamily="2" charset="0"/>
            </a:rPr>
            <a:t>A notified body assesses the quality control system, including periodical checks and tests.</a:t>
          </a:r>
          <a:endParaRPr lang="en-GB" sz="1400" kern="1200">
            <a:solidFill>
              <a:schemeClr val="tx1"/>
            </a:solidFill>
            <a:latin typeface="Inter Light" panose="02000503000000020004" pitchFamily="2" charset="0"/>
            <a:ea typeface="Inter Light" panose="02000503000000020004" pitchFamily="2" charset="0"/>
          </a:endParaRPr>
        </a:p>
      </dsp:txBody>
      <dsp:txXfrm>
        <a:off x="3368243" y="3101322"/>
        <a:ext cx="7157516" cy="12870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730482-0B2D-4E1E-A143-6EA889200E40}" type="datetimeFigureOut">
              <a:rPr lang="en-GB" smtClean="0"/>
              <a:t>05/03/2026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5BB76-08EA-4838-B686-993DD0E20A12}" type="slidenum">
              <a:rPr lang="en-GB" smtClean="0"/>
              <a:t>‹#›</a:t>
            </a:fld>
            <a:endParaRPr lang="en-GB"/>
          </a:p>
        </p:txBody>
      </p:sp>
    </p:spTree>
    <p:extLst>
      <p:ext uri="{BB962C8B-B14F-4D97-AF65-F5344CB8AC3E}">
        <p14:creationId xmlns:p14="http://schemas.microsoft.com/office/powerpoint/2010/main" val="417850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Remote data processing makes the distinction between cloud providers (PaaS) and their customers who produce cloud based solutions (SaaS).  While NIS2 has a vague definition, the legal interpretation is that it covers the platform providers and not </a:t>
            </a:r>
            <a:r>
              <a:rPr lang="en-GB" dirty="0" err="1"/>
              <a:t>SasS</a:t>
            </a:r>
            <a:r>
              <a:rPr lang="en-GB" dirty="0"/>
              <a:t> companies.  This distinction, “and remote data processing solutions” without which the product won’t work encompasses SaaS solutions.  Hardware providers sending software on CDs are covered as a clear hardware/software solution. </a:t>
            </a:r>
          </a:p>
        </p:txBody>
      </p:sp>
      <p:sp>
        <p:nvSpPr>
          <p:cNvPr id="4" name="Slide Number Placeholder 3"/>
          <p:cNvSpPr>
            <a:spLocks noGrp="1"/>
          </p:cNvSpPr>
          <p:nvPr>
            <p:ph type="sldNum" sz="quarter" idx="5"/>
          </p:nvPr>
        </p:nvSpPr>
        <p:spPr/>
        <p:txBody>
          <a:bodyPr/>
          <a:lstStyle/>
          <a:p>
            <a:fld id="{41D5BB76-08EA-4838-B686-993DD0E20A12}" type="slidenum">
              <a:rPr lang="en-GB" smtClean="0"/>
              <a:t>3</a:t>
            </a:fld>
            <a:endParaRPr lang="en-GB"/>
          </a:p>
        </p:txBody>
      </p:sp>
    </p:spTree>
    <p:extLst>
      <p:ext uri="{BB962C8B-B14F-4D97-AF65-F5344CB8AC3E}">
        <p14:creationId xmlns:p14="http://schemas.microsoft.com/office/powerpoint/2010/main" val="3387274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Harmonisation of laws means that there is an increased scope for security either from sector specific laws, or from updates to the General Product Safety Regulation.  Safety now includes being secure – if a product is not secure, it is not safe and can failure to address this can result in a recall or withdrawal from the market i.e. the product cannot be sold in the EU. </a:t>
            </a:r>
          </a:p>
          <a:p>
            <a:endParaRPr lang="en-GB" dirty="0"/>
          </a:p>
          <a:p>
            <a:r>
              <a:rPr lang="en-GB" dirty="0"/>
              <a:t>Sector specific laws can exempt companies from the CRA provided that the law requires an equivalent level of protection</a:t>
            </a:r>
            <a:r>
              <a:rPr lang="en-GB"/>
              <a:t>.  For example, the Aviation Safety Regulation requires certification of products which would be exempted from the CRA.  However, products not certified under that law e.g. drones in the open category (leisure and low-risk commercial activities) may be covered by the CRA.</a:t>
            </a:r>
          </a:p>
          <a:p>
            <a:endParaRPr lang="en-GB"/>
          </a:p>
          <a:p>
            <a:r>
              <a:rPr lang="en-GB"/>
              <a:t>The Product Liability Directive sets out rules for defective products and establishes the principle the manufacturer is liable irrespective of fault or negligence.  The GPSR now includes “secure” in the definition of a safe product.</a:t>
            </a:r>
          </a:p>
          <a:p>
            <a:endParaRPr lang="en-GB"/>
          </a:p>
          <a:p>
            <a:endParaRPr lang="en-GB" dirty="0"/>
          </a:p>
        </p:txBody>
      </p:sp>
      <p:sp>
        <p:nvSpPr>
          <p:cNvPr id="4" name="Slide Number Placeholder 3"/>
          <p:cNvSpPr>
            <a:spLocks noGrp="1"/>
          </p:cNvSpPr>
          <p:nvPr>
            <p:ph type="sldNum" sz="quarter" idx="5"/>
          </p:nvPr>
        </p:nvSpPr>
        <p:spPr/>
        <p:txBody>
          <a:bodyPr/>
          <a:lstStyle/>
          <a:p>
            <a:fld id="{41D5BB76-08EA-4838-B686-993DD0E20A12}" type="slidenum">
              <a:rPr lang="en-GB" smtClean="0"/>
              <a:t>4</a:t>
            </a:fld>
            <a:endParaRPr lang="en-GB"/>
          </a:p>
        </p:txBody>
      </p:sp>
    </p:spTree>
    <p:extLst>
      <p:ext uri="{BB962C8B-B14F-4D97-AF65-F5344CB8AC3E}">
        <p14:creationId xmlns:p14="http://schemas.microsoft.com/office/powerpoint/2010/main" val="408807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A3.2 distinguished between a cloud provider who provides the platform (covered by NIS2) and SaaS providers who, despite the vague wording of NIS2, are deemed not to be managed service providers and aren’t in scope of that legislation.  Websites which do not support functionality of a product are not themselves products in scope of the CRA (Recital 12).  Where a website provides such functionality, the scope is to the extent of the remote data processing for product functionality.  SaaS solutions developed outside of the responsibility of a manufacturer (e.g. may fall outside the scope of the CRA unless they use remote data processing which would make it applicable.</a:t>
            </a:r>
          </a:p>
          <a:p>
            <a:endParaRPr lang="sv-SE"/>
          </a:p>
          <a:p>
            <a:r>
              <a:rPr lang="sv-SE"/>
              <a:t>If a device is not intended to connect to another device or network, it is outside the scope e.g. a dishwasher with embedded firmware but no capability to connect to other devices.  A washing machine that allows a connection to a diagnostic app on another device would be in scope.</a:t>
            </a:r>
          </a:p>
          <a:p>
            <a:endParaRPr lang="sv-SE"/>
          </a:p>
          <a:p>
            <a:r>
              <a:rPr lang="sv-SE"/>
              <a:t>Exemptions apply to products specifically for defence or classified information, or for the manufacture of spare parts to the same specification as those being replaced.  Developing products for ones own use is not considered placing on the market and therefore not subject to the CRA.</a:t>
            </a:r>
            <a:endParaRPr lang="en-GB" dirty="0"/>
          </a:p>
        </p:txBody>
      </p:sp>
      <p:sp>
        <p:nvSpPr>
          <p:cNvPr id="4" name="Slide Number Placeholder 3"/>
          <p:cNvSpPr>
            <a:spLocks noGrp="1"/>
          </p:cNvSpPr>
          <p:nvPr>
            <p:ph type="sldNum" sz="quarter" idx="5"/>
          </p:nvPr>
        </p:nvSpPr>
        <p:spPr/>
        <p:txBody>
          <a:bodyPr/>
          <a:lstStyle/>
          <a:p>
            <a:fld id="{41D5BB76-08EA-4838-B686-993DD0E20A12}" type="slidenum">
              <a:rPr lang="en-GB" smtClean="0"/>
              <a:t>5</a:t>
            </a:fld>
            <a:endParaRPr lang="en-GB"/>
          </a:p>
        </p:txBody>
      </p:sp>
    </p:spTree>
    <p:extLst>
      <p:ext uri="{BB962C8B-B14F-4D97-AF65-F5344CB8AC3E}">
        <p14:creationId xmlns:p14="http://schemas.microsoft.com/office/powerpoint/2010/main" val="1485892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Act includes a role for free and open-source software stewards – where a company takes on support for FOSS that is made available in the course of a commercial activity.</a:t>
            </a:r>
          </a:p>
          <a:p>
            <a:r>
              <a:rPr lang="en-GB" sz="1200" kern="1200">
                <a:solidFill>
                  <a:schemeClr val="tx1"/>
                </a:solidFill>
                <a:effectLst/>
                <a:latin typeface="+mn-lt"/>
                <a:ea typeface="+mn-ea"/>
                <a:cs typeface="+mn-cs"/>
              </a:rPr>
              <a:t>A legal person other than the manufacturer that has the purpose of systematically providing support for the development of specific products with digital elements qualifying as free and open-source software (FOSS) and intended for commercial activities and ensures the viability of those products.</a:t>
            </a:r>
          </a:p>
          <a:p>
            <a:endParaRPr lang="en-GB"/>
          </a:p>
        </p:txBody>
      </p:sp>
      <p:sp>
        <p:nvSpPr>
          <p:cNvPr id="4" name="Slide Number Placeholder 3"/>
          <p:cNvSpPr>
            <a:spLocks noGrp="1"/>
          </p:cNvSpPr>
          <p:nvPr>
            <p:ph type="sldNum" sz="quarter" idx="5"/>
          </p:nvPr>
        </p:nvSpPr>
        <p:spPr/>
        <p:txBody>
          <a:bodyPr/>
          <a:lstStyle/>
          <a:p>
            <a:fld id="{41D5BB76-08EA-4838-B686-993DD0E20A12}" type="slidenum">
              <a:rPr lang="en-GB" smtClean="0"/>
              <a:t>6</a:t>
            </a:fld>
            <a:endParaRPr lang="en-GB"/>
          </a:p>
        </p:txBody>
      </p:sp>
    </p:spTree>
    <p:extLst>
      <p:ext uri="{BB962C8B-B14F-4D97-AF65-F5344CB8AC3E}">
        <p14:creationId xmlns:p14="http://schemas.microsoft.com/office/powerpoint/2010/main" val="158438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Annex I, Part I contains the cybersecurity requirements</a:t>
            </a:r>
            <a:r>
              <a:rPr lang="en-GB"/>
              <a:t>, Part II sets out the vulnerability handling requirements</a:t>
            </a:r>
          </a:p>
          <a:p>
            <a:r>
              <a:rPr lang="en-GB"/>
              <a:t>Annex II sets out the required provision of information to customers</a:t>
            </a:r>
          </a:p>
          <a:p>
            <a:r>
              <a:rPr lang="sv-SE"/>
              <a:t>Annex VII set out what should be included in the technical documentation</a:t>
            </a:r>
          </a:p>
        </p:txBody>
      </p:sp>
      <p:sp>
        <p:nvSpPr>
          <p:cNvPr id="4" name="Slide Number Placeholder 3"/>
          <p:cNvSpPr>
            <a:spLocks noGrp="1"/>
          </p:cNvSpPr>
          <p:nvPr>
            <p:ph type="sldNum" sz="quarter" idx="5"/>
          </p:nvPr>
        </p:nvSpPr>
        <p:spPr/>
        <p:txBody>
          <a:bodyPr/>
          <a:lstStyle/>
          <a:p>
            <a:fld id="{41D5BB76-08EA-4838-B686-993DD0E20A12}" type="slidenum">
              <a:rPr lang="en-GB" smtClean="0"/>
              <a:t>7</a:t>
            </a:fld>
            <a:endParaRPr lang="en-GB"/>
          </a:p>
        </p:txBody>
      </p:sp>
    </p:spTree>
    <p:extLst>
      <p:ext uri="{BB962C8B-B14F-4D97-AF65-F5344CB8AC3E}">
        <p14:creationId xmlns:p14="http://schemas.microsoft.com/office/powerpoint/2010/main" val="247753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Product categories are defined in the Annexes:</a:t>
            </a:r>
            <a:endParaRPr lang="en-GB"/>
          </a:p>
          <a:p>
            <a:r>
              <a:rPr lang="en-GB"/>
              <a:t>Important products – class I and II – Annex III</a:t>
            </a:r>
          </a:p>
          <a:p>
            <a:r>
              <a:rPr lang="en-GB"/>
              <a:t>Critical products – Annex IV</a:t>
            </a:r>
          </a:p>
          <a:p>
            <a:r>
              <a:rPr lang="en-GB"/>
              <a:t>Core functionality is the key here – embedding an important or critical product in another doesn’t automatically make the other product important or critical.  </a:t>
            </a:r>
          </a:p>
          <a:p>
            <a:r>
              <a:rPr lang="en-GB"/>
              <a:t>The distinction of product categories should be reflected in the manufacturers risk assessments.</a:t>
            </a:r>
          </a:p>
          <a:p>
            <a:endParaRPr lang="en-GB"/>
          </a:p>
          <a:p>
            <a:r>
              <a:rPr lang="en-GB"/>
              <a:t>Annex V sets out what a declaration of conformity requires, Annex VI allows for a simplified declaration of conformity. </a:t>
            </a:r>
          </a:p>
          <a:p>
            <a:r>
              <a:rPr lang="en-GB"/>
              <a:t>Annex VIII contains the conformity assessment procedures:</a:t>
            </a:r>
          </a:p>
          <a:p>
            <a:r>
              <a:rPr lang="en-GB"/>
              <a:t>Part I – Internal control (Module A) – self-assessment </a:t>
            </a:r>
          </a:p>
          <a:p>
            <a:r>
              <a:rPr lang="en-GB"/>
              <a:t>Part II – EU-type examination (Module B)</a:t>
            </a:r>
          </a:p>
          <a:p>
            <a:r>
              <a:rPr lang="en-GB"/>
              <a:t>Part III – Internal production control (Module C)</a:t>
            </a:r>
          </a:p>
          <a:p>
            <a:r>
              <a:rPr lang="en-GB"/>
              <a:t>Part IV – Full quality assurance (Module H)</a:t>
            </a:r>
          </a:p>
          <a:p>
            <a:endParaRPr lang="en-GB"/>
          </a:p>
          <a:p>
            <a:endParaRPr lang="sv-SE"/>
          </a:p>
        </p:txBody>
      </p:sp>
      <p:sp>
        <p:nvSpPr>
          <p:cNvPr id="4" name="Slide Number Placeholder 3"/>
          <p:cNvSpPr>
            <a:spLocks noGrp="1"/>
          </p:cNvSpPr>
          <p:nvPr>
            <p:ph type="sldNum" sz="quarter" idx="5"/>
          </p:nvPr>
        </p:nvSpPr>
        <p:spPr/>
        <p:txBody>
          <a:bodyPr/>
          <a:lstStyle/>
          <a:p>
            <a:fld id="{41D5BB76-08EA-4838-B686-993DD0E20A12}" type="slidenum">
              <a:rPr lang="en-GB" smtClean="0"/>
              <a:t>11</a:t>
            </a:fld>
            <a:endParaRPr lang="en-GB"/>
          </a:p>
        </p:txBody>
      </p:sp>
    </p:spTree>
    <p:extLst>
      <p:ext uri="{BB962C8B-B14F-4D97-AF65-F5344CB8AC3E}">
        <p14:creationId xmlns:p14="http://schemas.microsoft.com/office/powerpoint/2010/main" val="63114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For products placed on the market before 11th December 2027, they will be in scope </a:t>
            </a:r>
            <a:r>
              <a:rPr lang="sv-SE" u="sng"/>
              <a:t>only</a:t>
            </a:r>
            <a:r>
              <a:rPr lang="sv-SE" u="none"/>
              <a:t> if those products are substantially modified after that date.  A substantial modification is: </a:t>
            </a:r>
            <a:r>
              <a:rPr lang="en-GB" sz="1200" kern="1200">
                <a:solidFill>
                  <a:schemeClr val="tx1"/>
                </a:solidFill>
                <a:effectLst/>
                <a:latin typeface="+mn-lt"/>
                <a:ea typeface="+mn-ea"/>
                <a:cs typeface="+mn-cs"/>
              </a:rPr>
              <a:t>A change to a product following its placing on the market which affects the compliance of the product with cybersecurity requirements of this Act, or which results in a modification to the intended purpose for which the product was assessed.</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not update is considered a substantial modification, then the CRA will not apply to products on the market prior to Dec 2027.  If the update is, then the CRA will then apply.  New units of old products placed after 11 Dec 2027 WILL be subject to CRA requirements.</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A14 is a derogation to this rule which requires notification of actively exploited vulnerabilities for </a:t>
            </a:r>
            <a:r>
              <a:rPr lang="en-GB" sz="1200" u="sng" kern="1200">
                <a:solidFill>
                  <a:schemeClr val="tx1"/>
                </a:solidFill>
                <a:effectLst/>
                <a:latin typeface="+mn-lt"/>
                <a:ea typeface="+mn-ea"/>
                <a:cs typeface="+mn-cs"/>
              </a:rPr>
              <a:t>all</a:t>
            </a:r>
            <a:r>
              <a:rPr lang="en-GB" sz="1200" u="none" kern="1200">
                <a:solidFill>
                  <a:schemeClr val="tx1"/>
                </a:solidFill>
                <a:effectLst/>
                <a:latin typeface="+mn-lt"/>
                <a:ea typeface="+mn-ea"/>
                <a:cs typeface="+mn-cs"/>
              </a:rPr>
              <a:t> products including those placed on the market before 11 Dec 2027.  Manufacturers are obligated by the reporting notifications, but not vulnerability handling requirements of the CRA.  CSIRTs may still direct manufacturers to notify users prior to Dec 2027 if they decided not to do so.</a:t>
            </a:r>
            <a:endParaRPr lang="en-GB"/>
          </a:p>
        </p:txBody>
      </p:sp>
      <p:sp>
        <p:nvSpPr>
          <p:cNvPr id="4" name="Slide Number Placeholder 3"/>
          <p:cNvSpPr>
            <a:spLocks noGrp="1"/>
          </p:cNvSpPr>
          <p:nvPr>
            <p:ph type="sldNum" sz="quarter" idx="5"/>
          </p:nvPr>
        </p:nvSpPr>
        <p:spPr/>
        <p:txBody>
          <a:bodyPr/>
          <a:lstStyle/>
          <a:p>
            <a:fld id="{41D5BB76-08EA-4838-B686-993DD0E20A12}" type="slidenum">
              <a:rPr lang="en-GB" smtClean="0"/>
              <a:t>12</a:t>
            </a:fld>
            <a:endParaRPr lang="en-GB"/>
          </a:p>
        </p:txBody>
      </p:sp>
    </p:spTree>
    <p:extLst>
      <p:ext uri="{BB962C8B-B14F-4D97-AF65-F5344CB8AC3E}">
        <p14:creationId xmlns:p14="http://schemas.microsoft.com/office/powerpoint/2010/main" val="108733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next webinar, on 28th April, will look in more detail at how to carry out steps 3, 4 and 5.  We will look in more detail at the essential requirements, conformity assessment modules, use of harmonised standards, and practical measures to help prepare for the law.</a:t>
            </a:r>
            <a:endParaRPr lang="en-GB"/>
          </a:p>
        </p:txBody>
      </p:sp>
      <p:sp>
        <p:nvSpPr>
          <p:cNvPr id="4" name="Slide Number Placeholder 3"/>
          <p:cNvSpPr>
            <a:spLocks noGrp="1"/>
          </p:cNvSpPr>
          <p:nvPr>
            <p:ph type="sldNum" sz="quarter" idx="5"/>
          </p:nvPr>
        </p:nvSpPr>
        <p:spPr/>
        <p:txBody>
          <a:bodyPr/>
          <a:lstStyle/>
          <a:p>
            <a:fld id="{41D5BB76-08EA-4838-B686-993DD0E20A12}" type="slidenum">
              <a:rPr lang="en-GB" smtClean="0"/>
              <a:t>14</a:t>
            </a:fld>
            <a:endParaRPr lang="en-GB"/>
          </a:p>
        </p:txBody>
      </p:sp>
    </p:spTree>
    <p:extLst>
      <p:ext uri="{BB962C8B-B14F-4D97-AF65-F5344CB8AC3E}">
        <p14:creationId xmlns:p14="http://schemas.microsoft.com/office/powerpoint/2010/main" val="3080388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webp"/><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webp"/><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webp"/><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33.svg"/><Relationship Id="rId7"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2DB6D-3222-8167-A50B-2265298D05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25CD44-8612-6F90-4538-03CCCE970D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8D98B8-3547-FB99-A2D9-C92C6E63CBF2}"/>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5" name="Footer Placeholder 4">
            <a:extLst>
              <a:ext uri="{FF2B5EF4-FFF2-40B4-BE49-F238E27FC236}">
                <a16:creationId xmlns:a16="http://schemas.microsoft.com/office/drawing/2014/main" id="{66B872F8-CEC9-17F2-636C-CEA900C7981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FE8E6EB-ED34-BFF2-91B9-335D53BE6018}"/>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120291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807A-D812-35AF-44E7-3F0E9C90E3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C0540F-F33B-0523-0B98-06F72D6DE1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A3134-4747-4E7D-70F9-BF5549B31245}"/>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5" name="Footer Placeholder 4">
            <a:extLst>
              <a:ext uri="{FF2B5EF4-FFF2-40B4-BE49-F238E27FC236}">
                <a16:creationId xmlns:a16="http://schemas.microsoft.com/office/drawing/2014/main" id="{D5850508-2DB7-68EA-CCC8-73D122C9708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AC67108-EA65-F0D1-C416-1D4F7D4390D6}"/>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394017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0B6453-1394-B14D-ADA1-591A69DDB4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2378ED-C70D-1108-B65B-D4A6F944DA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3C4028-0B35-6909-867E-1FD666ABB8BF}"/>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5" name="Footer Placeholder 4">
            <a:extLst>
              <a:ext uri="{FF2B5EF4-FFF2-40B4-BE49-F238E27FC236}">
                <a16:creationId xmlns:a16="http://schemas.microsoft.com/office/drawing/2014/main" id="{66E1412D-0C79-1C05-2F45-97DA5A0CCE8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A778763-7095-E4CD-1985-9811D2972926}"/>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262180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bild_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082F60-47DE-5168-BC16-E526EFFCC106}"/>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14" name="Bildobjekt 13" descr="En bild som visar klädsel, person, Människoansikte, inomhus&#10;&#10;Automatiskt genererad beskrivning">
            <a:extLst>
              <a:ext uri="{FF2B5EF4-FFF2-40B4-BE49-F238E27FC236}">
                <a16:creationId xmlns:a16="http://schemas.microsoft.com/office/drawing/2014/main" id="{F2981FBD-2CE8-13A6-F857-2699AF5CF9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11" name="textruta 10">
            <a:extLst>
              <a:ext uri="{FF2B5EF4-FFF2-40B4-BE49-F238E27FC236}">
                <a16:creationId xmlns:a16="http://schemas.microsoft.com/office/drawing/2014/main" id="{B26E4799-F7AA-A07A-030F-B9956667F653}"/>
              </a:ext>
            </a:extLst>
          </p:cNvPr>
          <p:cNvSpPr txBox="1"/>
          <p:nvPr userDrawn="1"/>
        </p:nvSpPr>
        <p:spPr>
          <a:xfrm>
            <a:off x="622819" y="1901416"/>
            <a:ext cx="3662102" cy="492443"/>
          </a:xfrm>
          <a:prstGeom prst="rect">
            <a:avLst/>
          </a:prstGeom>
          <a:noFill/>
        </p:spPr>
        <p:txBody>
          <a:bodyPr wrap="square" rtlCol="0">
            <a:spAutoFit/>
          </a:bodyPr>
          <a:lstStyle/>
          <a:p>
            <a:pPr algn="l"/>
            <a:r>
              <a:rPr lang="sv-SE" sz="2600">
                <a:solidFill>
                  <a:schemeClr val="bg1"/>
                </a:solidFill>
                <a:latin typeface="Bitter Light" pitchFamily="2" charset="0"/>
              </a:rPr>
              <a:t>No </a:t>
            </a:r>
            <a:r>
              <a:rPr lang="sv-SE" sz="2600" err="1">
                <a:solidFill>
                  <a:schemeClr val="bg1"/>
                </a:solidFill>
                <a:latin typeface="Bitter Light" pitchFamily="2" charset="0"/>
              </a:rPr>
              <a:t>nonsense</a:t>
            </a:r>
            <a:r>
              <a:rPr lang="sv-SE" sz="2600">
                <a:solidFill>
                  <a:schemeClr val="bg1"/>
                </a:solidFill>
                <a:latin typeface="Bitter Light" pitchFamily="2" charset="0"/>
              </a:rPr>
              <a:t> </a:t>
            </a:r>
            <a:r>
              <a:rPr lang="sv-SE" sz="2600" err="1">
                <a:solidFill>
                  <a:schemeClr val="bg1"/>
                </a:solidFill>
                <a:latin typeface="Bitter Light" pitchFamily="2" charset="0"/>
              </a:rPr>
              <a:t>security</a:t>
            </a:r>
            <a:endParaRPr lang="sv-SE" sz="2600">
              <a:solidFill>
                <a:schemeClr val="bg1"/>
              </a:solidFill>
              <a:latin typeface="Bitter Light" pitchFamily="2" charset="0"/>
            </a:endParaRPr>
          </a:p>
        </p:txBody>
      </p:sp>
      <p:pic>
        <p:nvPicPr>
          <p:cNvPr id="12" name="Bildobjekt 11">
            <a:extLst>
              <a:ext uri="{FF2B5EF4-FFF2-40B4-BE49-F238E27FC236}">
                <a16:creationId xmlns:a16="http://schemas.microsoft.com/office/drawing/2014/main" id="{68DB6D7F-8464-A394-7836-1EA7EBAA27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9" y="766294"/>
            <a:ext cx="3917283" cy="1135122"/>
          </a:xfrm>
          <a:prstGeom prst="rect">
            <a:avLst/>
          </a:prstGeom>
        </p:spPr>
      </p:pic>
    </p:spTree>
    <p:extLst>
      <p:ext uri="{BB962C8B-B14F-4D97-AF65-F5344CB8AC3E}">
        <p14:creationId xmlns:p14="http://schemas.microsoft.com/office/powerpoint/2010/main" val="2400476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bild_2">
    <p:spTree>
      <p:nvGrpSpPr>
        <p:cNvPr id="1" name=""/>
        <p:cNvGrpSpPr/>
        <p:nvPr/>
      </p:nvGrpSpPr>
      <p:grpSpPr>
        <a:xfrm>
          <a:off x="0" y="0"/>
          <a:ext cx="0" cy="0"/>
          <a:chOff x="0" y="0"/>
          <a:chExt cx="0" cy="0"/>
        </a:xfrm>
      </p:grpSpPr>
      <p:pic>
        <p:nvPicPr>
          <p:cNvPr id="3" name="Bildobjekt 2" descr="En bild som visar konst, svart och vit&#10;&#10;Automatiskt genererad beskrivning">
            <a:extLst>
              <a:ext uri="{FF2B5EF4-FFF2-40B4-BE49-F238E27FC236}">
                <a16:creationId xmlns:a16="http://schemas.microsoft.com/office/drawing/2014/main" id="{D72F527A-A193-E2AF-BE1B-3F14BE7C87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32" b="12532"/>
          <a:stretch/>
        </p:blipFill>
        <p:spPr>
          <a:xfrm>
            <a:off x="0" y="0"/>
            <a:ext cx="12192000" cy="6858000"/>
          </a:xfrm>
          <a:prstGeom prst="rect">
            <a:avLst/>
          </a:prstGeom>
        </p:spPr>
      </p:pic>
      <p:sp>
        <p:nvSpPr>
          <p:cNvPr id="4" name="textruta 3">
            <a:extLst>
              <a:ext uri="{FF2B5EF4-FFF2-40B4-BE49-F238E27FC236}">
                <a16:creationId xmlns:a16="http://schemas.microsoft.com/office/drawing/2014/main" id="{B26E4799-F7AA-A07A-030F-B9956667F653}"/>
              </a:ext>
            </a:extLst>
          </p:cNvPr>
          <p:cNvSpPr txBox="1"/>
          <p:nvPr userDrawn="1"/>
        </p:nvSpPr>
        <p:spPr>
          <a:xfrm>
            <a:off x="7679602" y="5678285"/>
            <a:ext cx="3662102" cy="492443"/>
          </a:xfrm>
          <a:prstGeom prst="rect">
            <a:avLst/>
          </a:prstGeom>
          <a:noFill/>
        </p:spPr>
        <p:txBody>
          <a:bodyPr wrap="square" rtlCol="0">
            <a:spAutoFit/>
          </a:bodyPr>
          <a:lstStyle/>
          <a:p>
            <a:pPr algn="l"/>
            <a:r>
              <a:rPr lang="sv-SE" sz="2600" dirty="0">
                <a:solidFill>
                  <a:schemeClr val="bg1"/>
                </a:solidFill>
                <a:latin typeface="Bitter Light" pitchFamily="2" charset="0"/>
              </a:rPr>
              <a:t>No </a:t>
            </a:r>
            <a:r>
              <a:rPr lang="sv-SE" sz="2600" dirty="0" err="1">
                <a:solidFill>
                  <a:schemeClr val="bg1"/>
                </a:solidFill>
                <a:latin typeface="Bitter Light" pitchFamily="2" charset="0"/>
              </a:rPr>
              <a:t>nonsense</a:t>
            </a:r>
            <a:r>
              <a:rPr lang="sv-SE" sz="2600" dirty="0">
                <a:solidFill>
                  <a:schemeClr val="bg1"/>
                </a:solidFill>
                <a:latin typeface="Bitter Light" pitchFamily="2" charset="0"/>
              </a:rPr>
              <a:t> </a:t>
            </a:r>
            <a:r>
              <a:rPr lang="sv-SE" sz="2600" dirty="0" err="1">
                <a:solidFill>
                  <a:schemeClr val="bg1"/>
                </a:solidFill>
                <a:latin typeface="Bitter Light" pitchFamily="2" charset="0"/>
              </a:rPr>
              <a:t>security</a:t>
            </a:r>
            <a:endParaRPr lang="sv-SE" sz="2600" dirty="0">
              <a:solidFill>
                <a:schemeClr val="bg1"/>
              </a:solidFill>
              <a:latin typeface="Bitter Light" pitchFamily="2" charset="0"/>
            </a:endParaRPr>
          </a:p>
        </p:txBody>
      </p:sp>
      <p:pic>
        <p:nvPicPr>
          <p:cNvPr id="5" name="Bildobjekt 4">
            <a:extLst>
              <a:ext uri="{FF2B5EF4-FFF2-40B4-BE49-F238E27FC236}">
                <a16:creationId xmlns:a16="http://schemas.microsoft.com/office/drawing/2014/main" id="{68DB6D7F-8464-A394-7836-1EA7EBAA27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9602" y="4543163"/>
            <a:ext cx="3917283" cy="1135122"/>
          </a:xfrm>
          <a:prstGeom prst="rect">
            <a:avLst/>
          </a:prstGeom>
        </p:spPr>
      </p:pic>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308113" y="1013791"/>
            <a:ext cx="6062869" cy="1043610"/>
          </a:xfrm>
        </p:spPr>
        <p:txBody>
          <a:bodyPr anchor="b"/>
          <a:lstStyle>
            <a:lvl1pPr algn="l">
              <a:defRPr sz="6000" b="1">
                <a:solidFill>
                  <a:schemeClr val="bg1"/>
                </a:solidFill>
                <a:latin typeface="Bitter" pitchFamily="2" charset="0"/>
              </a:defRPr>
            </a:lvl1pPr>
          </a:lstStyle>
          <a:p>
            <a:r>
              <a:rPr lang="sv-SE" dirty="0"/>
              <a:t>Rubrik</a:t>
            </a:r>
          </a:p>
        </p:txBody>
      </p:sp>
    </p:spTree>
    <p:extLst>
      <p:ext uri="{BB962C8B-B14F-4D97-AF65-F5344CB8AC3E}">
        <p14:creationId xmlns:p14="http://schemas.microsoft.com/office/powerpoint/2010/main" val="1161385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bild_3">
    <p:spTree>
      <p:nvGrpSpPr>
        <p:cNvPr id="1" name=""/>
        <p:cNvGrpSpPr/>
        <p:nvPr/>
      </p:nvGrpSpPr>
      <p:grpSpPr>
        <a:xfrm>
          <a:off x="0" y="0"/>
          <a:ext cx="0" cy="0"/>
          <a:chOff x="0" y="0"/>
          <a:chExt cx="0" cy="0"/>
        </a:xfrm>
      </p:grpSpPr>
      <p:pic>
        <p:nvPicPr>
          <p:cNvPr id="7" name="Bildobjekt 6" descr="En bild som visar byggnad, kakel, Kakelgolv, trä&#10;&#10;Automatiskt genererad beskrivning">
            <a:extLst>
              <a:ext uri="{FF2B5EF4-FFF2-40B4-BE49-F238E27FC236}">
                <a16:creationId xmlns:a16="http://schemas.microsoft.com/office/drawing/2014/main" id="{717A7DFA-C4AB-1CE7-95B4-B5C4C21F3C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73"/>
          <a:stretch/>
        </p:blipFill>
        <p:spPr>
          <a:xfrm>
            <a:off x="0" y="-1"/>
            <a:ext cx="12192000" cy="6858001"/>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1"/>
            <a:ext cx="12192000" cy="6944427"/>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B26E4799-F7AA-A07A-030F-B9956667F653}"/>
              </a:ext>
            </a:extLst>
          </p:cNvPr>
          <p:cNvSpPr txBox="1"/>
          <p:nvPr userDrawn="1"/>
        </p:nvSpPr>
        <p:spPr>
          <a:xfrm>
            <a:off x="7679602" y="5678285"/>
            <a:ext cx="3662102" cy="492443"/>
          </a:xfrm>
          <a:prstGeom prst="rect">
            <a:avLst/>
          </a:prstGeom>
          <a:noFill/>
        </p:spPr>
        <p:txBody>
          <a:bodyPr wrap="square" rtlCol="0">
            <a:spAutoFit/>
          </a:bodyPr>
          <a:lstStyle/>
          <a:p>
            <a:pPr algn="l"/>
            <a:r>
              <a:rPr lang="sv-SE" sz="2600" dirty="0">
                <a:solidFill>
                  <a:schemeClr val="bg1"/>
                </a:solidFill>
                <a:latin typeface="Bitter Light" pitchFamily="2" charset="0"/>
              </a:rPr>
              <a:t>No </a:t>
            </a:r>
            <a:r>
              <a:rPr lang="sv-SE" sz="2600" dirty="0" err="1">
                <a:solidFill>
                  <a:schemeClr val="bg1"/>
                </a:solidFill>
                <a:latin typeface="Bitter Light" pitchFamily="2" charset="0"/>
              </a:rPr>
              <a:t>nonsense</a:t>
            </a:r>
            <a:r>
              <a:rPr lang="sv-SE" sz="2600" dirty="0">
                <a:solidFill>
                  <a:schemeClr val="bg1"/>
                </a:solidFill>
                <a:latin typeface="Bitter Light" pitchFamily="2" charset="0"/>
              </a:rPr>
              <a:t> </a:t>
            </a:r>
            <a:r>
              <a:rPr lang="sv-SE" sz="2600" dirty="0" err="1">
                <a:solidFill>
                  <a:schemeClr val="bg1"/>
                </a:solidFill>
                <a:latin typeface="Bitter Light" pitchFamily="2" charset="0"/>
              </a:rPr>
              <a:t>security</a:t>
            </a:r>
            <a:endParaRPr lang="sv-SE" sz="2600" dirty="0">
              <a:solidFill>
                <a:schemeClr val="bg1"/>
              </a:solidFill>
              <a:latin typeface="Bitter Light" pitchFamily="2" charset="0"/>
            </a:endParaRPr>
          </a:p>
        </p:txBody>
      </p:sp>
      <p:pic>
        <p:nvPicPr>
          <p:cNvPr id="5" name="Bildobjekt 4">
            <a:extLst>
              <a:ext uri="{FF2B5EF4-FFF2-40B4-BE49-F238E27FC236}">
                <a16:creationId xmlns:a16="http://schemas.microsoft.com/office/drawing/2014/main" id="{68DB6D7F-8464-A394-7836-1EA7EBAA27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79602" y="4543163"/>
            <a:ext cx="3917283" cy="1135122"/>
          </a:xfrm>
          <a:prstGeom prst="rect">
            <a:avLst/>
          </a:prstGeom>
        </p:spPr>
      </p:pic>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308113" y="1013791"/>
            <a:ext cx="6062869" cy="1043610"/>
          </a:xfrm>
        </p:spPr>
        <p:txBody>
          <a:bodyPr anchor="b"/>
          <a:lstStyle>
            <a:lvl1pPr algn="l">
              <a:defRPr sz="6000" b="1">
                <a:solidFill>
                  <a:schemeClr val="bg1"/>
                </a:solidFill>
                <a:latin typeface="Bitter" pitchFamily="2" charset="0"/>
              </a:defRPr>
            </a:lvl1pPr>
          </a:lstStyle>
          <a:p>
            <a:r>
              <a:rPr lang="sv-SE" dirty="0"/>
              <a:t>Rubrik</a:t>
            </a:r>
          </a:p>
        </p:txBody>
      </p:sp>
    </p:spTree>
    <p:extLst>
      <p:ext uri="{BB962C8B-B14F-4D97-AF65-F5344CB8AC3E}">
        <p14:creationId xmlns:p14="http://schemas.microsoft.com/office/powerpoint/2010/main" val="1823803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bild_4">
    <p:spTree>
      <p:nvGrpSpPr>
        <p:cNvPr id="1" name=""/>
        <p:cNvGrpSpPr/>
        <p:nvPr/>
      </p:nvGrpSpPr>
      <p:grpSpPr>
        <a:xfrm>
          <a:off x="0" y="0"/>
          <a:ext cx="0" cy="0"/>
          <a:chOff x="0" y="0"/>
          <a:chExt cx="0" cy="0"/>
        </a:xfrm>
      </p:grpSpPr>
      <p:pic>
        <p:nvPicPr>
          <p:cNvPr id="24" name="Bildobjekt 23" descr="En bild som visar himmel, utomhus, mark, bana&#10;&#10;Automatiskt genererad beskrivning">
            <a:extLst>
              <a:ext uri="{FF2B5EF4-FFF2-40B4-BE49-F238E27FC236}">
                <a16:creationId xmlns:a16="http://schemas.microsoft.com/office/drawing/2014/main" id="{3E000D1E-0EDC-5251-5D9E-07AF72C349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433834" cy="6994032"/>
          </a:xfrm>
          <a:prstGeom prst="rect">
            <a:avLst/>
          </a:prstGeom>
        </p:spPr>
      </p:pic>
      <p:pic>
        <p:nvPicPr>
          <p:cNvPr id="10" name="Bildobjekt 9">
            <a:extLst>
              <a:ext uri="{FF2B5EF4-FFF2-40B4-BE49-F238E27FC236}">
                <a16:creationId xmlns:a16="http://schemas.microsoft.com/office/drawing/2014/main" id="{ED630ED6-01AB-E19E-394B-B954274E9D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
        <p:nvSpPr>
          <p:cNvPr id="25" name="Rubrik 1">
            <a:extLst>
              <a:ext uri="{FF2B5EF4-FFF2-40B4-BE49-F238E27FC236}">
                <a16:creationId xmlns:a16="http://schemas.microsoft.com/office/drawing/2014/main" id="{D68E0003-B690-3DCA-ED80-E80491BA312A}"/>
              </a:ext>
            </a:extLst>
          </p:cNvPr>
          <p:cNvSpPr>
            <a:spLocks noGrp="1"/>
          </p:cNvSpPr>
          <p:nvPr>
            <p:ph type="title" hasCustomPrompt="1"/>
          </p:nvPr>
        </p:nvSpPr>
        <p:spPr>
          <a:xfrm>
            <a:off x="0" y="1709738"/>
            <a:ext cx="12433834" cy="2852737"/>
          </a:xfrm>
        </p:spPr>
        <p:txBody>
          <a:bodyPr anchor="b"/>
          <a:lstStyle>
            <a:lvl1pPr algn="ctr">
              <a:defRPr sz="6000" b="1">
                <a:solidFill>
                  <a:schemeClr val="bg1"/>
                </a:solidFill>
                <a:latin typeface="Bitter" pitchFamily="2" charset="0"/>
              </a:defRPr>
            </a:lvl1pPr>
          </a:lstStyle>
          <a:p>
            <a:r>
              <a:rPr lang="sv-SE" dirty="0"/>
              <a:t>Rubrik</a:t>
            </a:r>
          </a:p>
        </p:txBody>
      </p:sp>
      <p:sp>
        <p:nvSpPr>
          <p:cNvPr id="26" name="Platshållare för text 2">
            <a:extLst>
              <a:ext uri="{FF2B5EF4-FFF2-40B4-BE49-F238E27FC236}">
                <a16:creationId xmlns:a16="http://schemas.microsoft.com/office/drawing/2014/main" id="{61CE7126-4438-2DAF-406A-D6EA68A3490D}"/>
              </a:ext>
            </a:extLst>
          </p:cNvPr>
          <p:cNvSpPr>
            <a:spLocks noGrp="1"/>
          </p:cNvSpPr>
          <p:nvPr>
            <p:ph type="body" idx="1" hasCustomPrompt="1"/>
          </p:nvPr>
        </p:nvSpPr>
        <p:spPr>
          <a:xfrm>
            <a:off x="0" y="4589463"/>
            <a:ext cx="12433834" cy="1500187"/>
          </a:xfrm>
        </p:spPr>
        <p:txBody>
          <a:bodyPr/>
          <a:lstStyle>
            <a:lvl1pPr marL="0" indent="0" algn="ctr">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Tree>
    <p:extLst>
      <p:ext uri="{BB962C8B-B14F-4D97-AF65-F5344CB8AC3E}">
        <p14:creationId xmlns:p14="http://schemas.microsoft.com/office/powerpoint/2010/main" val="365435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bild_5">
    <p:spTree>
      <p:nvGrpSpPr>
        <p:cNvPr id="1" name=""/>
        <p:cNvGrpSpPr/>
        <p:nvPr/>
      </p:nvGrpSpPr>
      <p:grpSpPr>
        <a:xfrm>
          <a:off x="0" y="0"/>
          <a:ext cx="0" cy="0"/>
          <a:chOff x="0" y="0"/>
          <a:chExt cx="0" cy="0"/>
        </a:xfrm>
      </p:grpSpPr>
      <p:pic>
        <p:nvPicPr>
          <p:cNvPr id="2" name="Bildobjekt 1" descr="En bild som visar klädsel, person, Människoansikte, person&#10;&#10;Automatiskt genererad beskrivning">
            <a:extLst>
              <a:ext uri="{FF2B5EF4-FFF2-40B4-BE49-F238E27FC236}">
                <a16:creationId xmlns:a16="http://schemas.microsoft.com/office/drawing/2014/main" id="{CDD1C857-F159-5D91-3A77-3EB20C7286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562"/>
          <a:stretch/>
        </p:blipFill>
        <p:spPr>
          <a:xfrm>
            <a:off x="0" y="-1"/>
            <a:ext cx="12192000" cy="6944427"/>
          </a:xfrm>
          <a:prstGeom prst="rect">
            <a:avLst/>
          </a:prstGeom>
        </p:spPr>
      </p:pic>
      <p:sp>
        <p:nvSpPr>
          <p:cNvPr id="3" name="Rektangel 2">
            <a:extLst>
              <a:ext uri="{FF2B5EF4-FFF2-40B4-BE49-F238E27FC236}">
                <a16:creationId xmlns:a16="http://schemas.microsoft.com/office/drawing/2014/main" id="{E9D9B986-4299-E608-B078-0EA614A26A29}"/>
              </a:ext>
            </a:extLst>
          </p:cNvPr>
          <p:cNvSpPr/>
          <p:nvPr userDrawn="1"/>
        </p:nvSpPr>
        <p:spPr>
          <a:xfrm>
            <a:off x="0" y="-1"/>
            <a:ext cx="12192000" cy="6944427"/>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4045293C-81DB-5E0A-F468-27384AB8C6EA}"/>
              </a:ext>
            </a:extLst>
          </p:cNvPr>
          <p:cNvSpPr txBox="1"/>
          <p:nvPr userDrawn="1"/>
        </p:nvSpPr>
        <p:spPr>
          <a:xfrm>
            <a:off x="0" y="5562895"/>
            <a:ext cx="12192000" cy="630942"/>
          </a:xfrm>
          <a:prstGeom prst="rect">
            <a:avLst/>
          </a:prstGeom>
          <a:noFill/>
        </p:spPr>
        <p:txBody>
          <a:bodyPr wrap="square" rtlCol="0">
            <a:spAutoFit/>
          </a:bodyPr>
          <a:lstStyle>
            <a:defPPr>
              <a:defRPr lang="sv-SE"/>
            </a:defPPr>
            <a:lvl1pPr algn="r">
              <a:defRPr sz="3000">
                <a:solidFill>
                  <a:srgbClr val="374151"/>
                </a:solidFill>
                <a:latin typeface="Bitter Light" pitchFamily="2" charset="0"/>
              </a:defRPr>
            </a:lvl1pPr>
          </a:lstStyle>
          <a:p>
            <a:pPr algn="ctr"/>
            <a:r>
              <a:rPr lang="en-US" sz="3500" b="1" dirty="0">
                <a:solidFill>
                  <a:schemeClr val="bg1"/>
                </a:solidFill>
              </a:rPr>
              <a:t>No nonsense security</a:t>
            </a:r>
          </a:p>
        </p:txBody>
      </p:sp>
      <p:pic>
        <p:nvPicPr>
          <p:cNvPr id="5" name="Bildobjekt 4">
            <a:extLst>
              <a:ext uri="{FF2B5EF4-FFF2-40B4-BE49-F238E27FC236}">
                <a16:creationId xmlns:a16="http://schemas.microsoft.com/office/drawing/2014/main" id="{BA00B721-51E7-7A95-0B2E-FE8F4DC79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5466" y="3342640"/>
            <a:ext cx="7101068" cy="2057695"/>
          </a:xfrm>
          <a:prstGeom prst="rect">
            <a:avLst/>
          </a:prstGeom>
        </p:spPr>
      </p:pic>
    </p:spTree>
    <p:extLst>
      <p:ext uri="{BB962C8B-B14F-4D97-AF65-F5344CB8AC3E}">
        <p14:creationId xmlns:p14="http://schemas.microsoft.com/office/powerpoint/2010/main" val="3340307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rontbild_6">
    <p:spTree>
      <p:nvGrpSpPr>
        <p:cNvPr id="1" name=""/>
        <p:cNvGrpSpPr/>
        <p:nvPr/>
      </p:nvGrpSpPr>
      <p:grpSpPr>
        <a:xfrm>
          <a:off x="0" y="0"/>
          <a:ext cx="0" cy="0"/>
          <a:chOff x="0" y="0"/>
          <a:chExt cx="0" cy="0"/>
        </a:xfrm>
      </p:grpSpPr>
      <p:sp>
        <p:nvSpPr>
          <p:cNvPr id="2" name="Rektangel med rundat hörn 7">
            <a:extLst>
              <a:ext uri="{FF2B5EF4-FFF2-40B4-BE49-F238E27FC236}">
                <a16:creationId xmlns:a16="http://schemas.microsoft.com/office/drawing/2014/main" id="{237DA1A6-ED9B-392F-E5DC-E6E22AC5E1CE}"/>
              </a:ext>
            </a:extLst>
          </p:cNvPr>
          <p:cNvSpPr/>
          <p:nvPr userDrawn="1"/>
        </p:nvSpPr>
        <p:spPr>
          <a:xfrm>
            <a:off x="0" y="1"/>
            <a:ext cx="12191999" cy="6857999"/>
          </a:xfrm>
          <a:prstGeom prst="round1Rect">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 name="Rak koppling 4">
            <a:extLst>
              <a:ext uri="{FF2B5EF4-FFF2-40B4-BE49-F238E27FC236}">
                <a16:creationId xmlns:a16="http://schemas.microsoft.com/office/drawing/2014/main" id="{E8CE6917-9F6F-E751-4F82-8CE8C0507A60}"/>
              </a:ext>
            </a:extLst>
          </p:cNvPr>
          <p:cNvCxnSpPr>
            <a:cxnSpLocks/>
          </p:cNvCxnSpPr>
          <p:nvPr userDrawn="1"/>
        </p:nvCxnSpPr>
        <p:spPr>
          <a:xfrm>
            <a:off x="4857749" y="3020485"/>
            <a:ext cx="2476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D83385A8-6241-6A9F-07AA-6902747B8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sp>
        <p:nvSpPr>
          <p:cNvPr id="8" name="Platshållare för text 7">
            <a:extLst>
              <a:ext uri="{FF2B5EF4-FFF2-40B4-BE49-F238E27FC236}">
                <a16:creationId xmlns:a16="http://schemas.microsoft.com/office/drawing/2014/main" id="{EDA681FD-BCC1-AF6D-C057-D24E60C9E200}"/>
              </a:ext>
            </a:extLst>
          </p:cNvPr>
          <p:cNvSpPr>
            <a:spLocks noGrp="1"/>
          </p:cNvSpPr>
          <p:nvPr>
            <p:ph type="body" sz="quarter" idx="10" hasCustomPrompt="1"/>
          </p:nvPr>
        </p:nvSpPr>
        <p:spPr>
          <a:xfrm>
            <a:off x="0" y="1757645"/>
            <a:ext cx="12192000" cy="968375"/>
          </a:xfrm>
        </p:spPr>
        <p:txBody>
          <a:bodyPr anchor="ctr">
            <a:normAutofit/>
          </a:bodyPr>
          <a:lstStyle>
            <a:lvl1pPr marL="0" indent="0" algn="ctr">
              <a:buNone/>
              <a:defRPr sz="5200">
                <a:solidFill>
                  <a:schemeClr val="bg1"/>
                </a:solidFill>
                <a:latin typeface="Bitter" pitchFamily="2" charset="0"/>
              </a:defRPr>
            </a:lvl1pPr>
          </a:lstStyle>
          <a:p>
            <a:pPr lvl="0"/>
            <a:r>
              <a:rPr lang="sv-SE"/>
              <a:t>Rubrik eller projekt</a:t>
            </a:r>
          </a:p>
        </p:txBody>
      </p:sp>
      <p:sp>
        <p:nvSpPr>
          <p:cNvPr id="9" name="Platshållare för text 7">
            <a:extLst>
              <a:ext uri="{FF2B5EF4-FFF2-40B4-BE49-F238E27FC236}">
                <a16:creationId xmlns:a16="http://schemas.microsoft.com/office/drawing/2014/main" id="{44882AC5-D1A4-06D0-1ACF-9BCCCF6ABE98}"/>
              </a:ext>
            </a:extLst>
          </p:cNvPr>
          <p:cNvSpPr>
            <a:spLocks noGrp="1"/>
          </p:cNvSpPr>
          <p:nvPr>
            <p:ph type="body" sz="quarter" idx="11" hasCustomPrompt="1"/>
          </p:nvPr>
        </p:nvSpPr>
        <p:spPr>
          <a:xfrm>
            <a:off x="0" y="3198280"/>
            <a:ext cx="12192000" cy="968375"/>
          </a:xfrm>
        </p:spPr>
        <p:txBody>
          <a:bodyPr anchor="ctr">
            <a:normAutofit/>
          </a:bodyPr>
          <a:lstStyle>
            <a:lvl1pPr marL="0" indent="0" algn="ctr">
              <a:buNone/>
              <a:defRPr sz="2500">
                <a:solidFill>
                  <a:schemeClr val="bg1"/>
                </a:solidFill>
                <a:latin typeface="Inter Light" panose="02000503000000020004" pitchFamily="2" charset="0"/>
                <a:ea typeface="Inter Light" panose="02000503000000020004" pitchFamily="2" charset="0"/>
              </a:defRPr>
            </a:lvl1pPr>
          </a:lstStyle>
          <a:p>
            <a:pPr lvl="0"/>
            <a:r>
              <a:rPr lang="sv-SE"/>
              <a:t>Rubrik eller innehåll</a:t>
            </a:r>
          </a:p>
        </p:txBody>
      </p:sp>
    </p:spTree>
    <p:extLst>
      <p:ext uri="{BB962C8B-B14F-4D97-AF65-F5344CB8AC3E}">
        <p14:creationId xmlns:p14="http://schemas.microsoft.com/office/powerpoint/2010/main" val="2093306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ontbild_7">
    <p:spTree>
      <p:nvGrpSpPr>
        <p:cNvPr id="1" name=""/>
        <p:cNvGrpSpPr/>
        <p:nvPr/>
      </p:nvGrpSpPr>
      <p:grpSpPr>
        <a:xfrm>
          <a:off x="0" y="0"/>
          <a:ext cx="0" cy="0"/>
          <a:chOff x="0" y="0"/>
          <a:chExt cx="0" cy="0"/>
        </a:xfrm>
      </p:grpSpPr>
      <p:sp>
        <p:nvSpPr>
          <p:cNvPr id="2" name="Rektangel med rundat hörn 7">
            <a:extLst>
              <a:ext uri="{FF2B5EF4-FFF2-40B4-BE49-F238E27FC236}">
                <a16:creationId xmlns:a16="http://schemas.microsoft.com/office/drawing/2014/main" id="{237DA1A6-ED9B-392F-E5DC-E6E22AC5E1CE}"/>
              </a:ext>
            </a:extLst>
          </p:cNvPr>
          <p:cNvSpPr/>
          <p:nvPr userDrawn="1"/>
        </p:nvSpPr>
        <p:spPr>
          <a:xfrm>
            <a:off x="0" y="1"/>
            <a:ext cx="12191999" cy="6857999"/>
          </a:xfrm>
          <a:prstGeom prst="round1Rect">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 name="Rak koppling 4">
            <a:extLst>
              <a:ext uri="{FF2B5EF4-FFF2-40B4-BE49-F238E27FC236}">
                <a16:creationId xmlns:a16="http://schemas.microsoft.com/office/drawing/2014/main" id="{E8CE6917-9F6F-E751-4F82-8CE8C0507A60}"/>
              </a:ext>
            </a:extLst>
          </p:cNvPr>
          <p:cNvCxnSpPr>
            <a:cxnSpLocks/>
          </p:cNvCxnSpPr>
          <p:nvPr userDrawn="1"/>
        </p:nvCxnSpPr>
        <p:spPr>
          <a:xfrm>
            <a:off x="4857749" y="3020485"/>
            <a:ext cx="2476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D83385A8-6241-6A9F-07AA-6902747B8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sp>
        <p:nvSpPr>
          <p:cNvPr id="8" name="Platshållare för text 7">
            <a:extLst>
              <a:ext uri="{FF2B5EF4-FFF2-40B4-BE49-F238E27FC236}">
                <a16:creationId xmlns:a16="http://schemas.microsoft.com/office/drawing/2014/main" id="{EDA681FD-BCC1-AF6D-C057-D24E60C9E200}"/>
              </a:ext>
            </a:extLst>
          </p:cNvPr>
          <p:cNvSpPr>
            <a:spLocks noGrp="1"/>
          </p:cNvSpPr>
          <p:nvPr>
            <p:ph type="body" sz="quarter" idx="10" hasCustomPrompt="1"/>
          </p:nvPr>
        </p:nvSpPr>
        <p:spPr>
          <a:xfrm>
            <a:off x="0" y="1757645"/>
            <a:ext cx="12192000" cy="968375"/>
          </a:xfrm>
        </p:spPr>
        <p:txBody>
          <a:bodyPr anchor="ctr">
            <a:normAutofit/>
          </a:bodyPr>
          <a:lstStyle>
            <a:lvl1pPr marL="0" indent="0" algn="ctr">
              <a:buNone/>
              <a:defRPr sz="5200">
                <a:solidFill>
                  <a:schemeClr val="bg1"/>
                </a:solidFill>
                <a:latin typeface="Bitter" pitchFamily="2" charset="0"/>
              </a:defRPr>
            </a:lvl1pPr>
          </a:lstStyle>
          <a:p>
            <a:pPr lvl="0"/>
            <a:r>
              <a:rPr lang="sv-SE"/>
              <a:t>Rubrik eller projekt</a:t>
            </a:r>
          </a:p>
        </p:txBody>
      </p:sp>
      <p:sp>
        <p:nvSpPr>
          <p:cNvPr id="9" name="Platshållare för text 7">
            <a:extLst>
              <a:ext uri="{FF2B5EF4-FFF2-40B4-BE49-F238E27FC236}">
                <a16:creationId xmlns:a16="http://schemas.microsoft.com/office/drawing/2014/main" id="{44882AC5-D1A4-06D0-1ACF-9BCCCF6ABE98}"/>
              </a:ext>
            </a:extLst>
          </p:cNvPr>
          <p:cNvSpPr>
            <a:spLocks noGrp="1"/>
          </p:cNvSpPr>
          <p:nvPr>
            <p:ph type="body" sz="quarter" idx="11" hasCustomPrompt="1"/>
          </p:nvPr>
        </p:nvSpPr>
        <p:spPr>
          <a:xfrm>
            <a:off x="0" y="3198280"/>
            <a:ext cx="12192000" cy="968375"/>
          </a:xfrm>
        </p:spPr>
        <p:txBody>
          <a:bodyPr anchor="ctr">
            <a:normAutofit/>
          </a:bodyPr>
          <a:lstStyle>
            <a:lvl1pPr marL="0" indent="0" algn="ctr">
              <a:buNone/>
              <a:defRPr sz="2500">
                <a:solidFill>
                  <a:schemeClr val="bg1"/>
                </a:solidFill>
                <a:latin typeface="Inter Light" panose="02000503000000020004" pitchFamily="2" charset="0"/>
                <a:ea typeface="Inter Light" panose="02000503000000020004" pitchFamily="2" charset="0"/>
              </a:defRPr>
            </a:lvl1pPr>
          </a:lstStyle>
          <a:p>
            <a:pPr lvl="0"/>
            <a:r>
              <a:rPr lang="sv-SE"/>
              <a:t>Rubrik eller innehåll</a:t>
            </a:r>
          </a:p>
        </p:txBody>
      </p:sp>
    </p:spTree>
    <p:extLst>
      <p:ext uri="{BB962C8B-B14F-4D97-AF65-F5344CB8AC3E}">
        <p14:creationId xmlns:p14="http://schemas.microsoft.com/office/powerpoint/2010/main" val="94325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rontbild_8">
    <p:spTree>
      <p:nvGrpSpPr>
        <p:cNvPr id="1" name=""/>
        <p:cNvGrpSpPr/>
        <p:nvPr/>
      </p:nvGrpSpPr>
      <p:grpSpPr>
        <a:xfrm>
          <a:off x="0" y="0"/>
          <a:ext cx="0" cy="0"/>
          <a:chOff x="0" y="0"/>
          <a:chExt cx="0" cy="0"/>
        </a:xfrm>
      </p:grpSpPr>
      <p:sp>
        <p:nvSpPr>
          <p:cNvPr id="2" name="Rektangel med rundat hörn 7">
            <a:extLst>
              <a:ext uri="{FF2B5EF4-FFF2-40B4-BE49-F238E27FC236}">
                <a16:creationId xmlns:a16="http://schemas.microsoft.com/office/drawing/2014/main" id="{237DA1A6-ED9B-392F-E5DC-E6E22AC5E1CE}"/>
              </a:ext>
            </a:extLst>
          </p:cNvPr>
          <p:cNvSpPr/>
          <p:nvPr userDrawn="1"/>
        </p:nvSpPr>
        <p:spPr>
          <a:xfrm>
            <a:off x="0" y="1"/>
            <a:ext cx="12191999" cy="6857999"/>
          </a:xfrm>
          <a:prstGeom prst="round1Rect">
            <a:avLst/>
          </a:prstGeom>
          <a:solidFill>
            <a:srgbClr val="F2E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 name="Rak koppling 4">
            <a:extLst>
              <a:ext uri="{FF2B5EF4-FFF2-40B4-BE49-F238E27FC236}">
                <a16:creationId xmlns:a16="http://schemas.microsoft.com/office/drawing/2014/main" id="{E8CE6917-9F6F-E751-4F82-8CE8C0507A60}"/>
              </a:ext>
            </a:extLst>
          </p:cNvPr>
          <p:cNvCxnSpPr>
            <a:cxnSpLocks/>
          </p:cNvCxnSpPr>
          <p:nvPr userDrawn="1"/>
        </p:nvCxnSpPr>
        <p:spPr>
          <a:xfrm>
            <a:off x="4857749" y="3020485"/>
            <a:ext cx="2476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Bildobjekt 5">
            <a:extLst>
              <a:ext uri="{FF2B5EF4-FFF2-40B4-BE49-F238E27FC236}">
                <a16:creationId xmlns:a16="http://schemas.microsoft.com/office/drawing/2014/main" id="{D83385A8-6241-6A9F-07AA-6902747B8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sp>
        <p:nvSpPr>
          <p:cNvPr id="8" name="Platshållare för text 7">
            <a:extLst>
              <a:ext uri="{FF2B5EF4-FFF2-40B4-BE49-F238E27FC236}">
                <a16:creationId xmlns:a16="http://schemas.microsoft.com/office/drawing/2014/main" id="{EDA681FD-BCC1-AF6D-C057-D24E60C9E200}"/>
              </a:ext>
            </a:extLst>
          </p:cNvPr>
          <p:cNvSpPr>
            <a:spLocks noGrp="1"/>
          </p:cNvSpPr>
          <p:nvPr>
            <p:ph type="body" sz="quarter" idx="10" hasCustomPrompt="1"/>
          </p:nvPr>
        </p:nvSpPr>
        <p:spPr>
          <a:xfrm>
            <a:off x="0" y="1757645"/>
            <a:ext cx="12192000" cy="968375"/>
          </a:xfrm>
        </p:spPr>
        <p:txBody>
          <a:bodyPr anchor="ctr">
            <a:normAutofit/>
          </a:bodyPr>
          <a:lstStyle>
            <a:lvl1pPr marL="0" indent="0" algn="ctr">
              <a:buNone/>
              <a:defRPr sz="5200">
                <a:solidFill>
                  <a:schemeClr val="tx1"/>
                </a:solidFill>
                <a:latin typeface="Bitter" pitchFamily="2" charset="0"/>
              </a:defRPr>
            </a:lvl1pPr>
          </a:lstStyle>
          <a:p>
            <a:pPr lvl="0"/>
            <a:r>
              <a:rPr lang="sv-SE" dirty="0"/>
              <a:t>Rubrik eller projekt</a:t>
            </a:r>
          </a:p>
        </p:txBody>
      </p:sp>
      <p:sp>
        <p:nvSpPr>
          <p:cNvPr id="9" name="Platshållare för text 7">
            <a:extLst>
              <a:ext uri="{FF2B5EF4-FFF2-40B4-BE49-F238E27FC236}">
                <a16:creationId xmlns:a16="http://schemas.microsoft.com/office/drawing/2014/main" id="{44882AC5-D1A4-06D0-1ACF-9BCCCF6ABE98}"/>
              </a:ext>
            </a:extLst>
          </p:cNvPr>
          <p:cNvSpPr>
            <a:spLocks noGrp="1"/>
          </p:cNvSpPr>
          <p:nvPr>
            <p:ph type="body" sz="quarter" idx="11" hasCustomPrompt="1"/>
          </p:nvPr>
        </p:nvSpPr>
        <p:spPr>
          <a:xfrm>
            <a:off x="0" y="3198280"/>
            <a:ext cx="12192000" cy="968375"/>
          </a:xfrm>
        </p:spPr>
        <p:txBody>
          <a:bodyPr anchor="ctr">
            <a:normAutofit/>
          </a:bodyPr>
          <a:lstStyle>
            <a:lvl1pPr marL="0" indent="0" algn="ctr">
              <a:buNone/>
              <a:defRPr sz="2500">
                <a:solidFill>
                  <a:schemeClr val="tx1"/>
                </a:solidFill>
                <a:latin typeface="Inter Light" panose="02000503000000020004" pitchFamily="2" charset="0"/>
                <a:ea typeface="Inter Light" panose="02000503000000020004" pitchFamily="2" charset="0"/>
              </a:defRPr>
            </a:lvl1pPr>
          </a:lstStyle>
          <a:p>
            <a:pPr lvl="0"/>
            <a:r>
              <a:rPr lang="sv-SE"/>
              <a:t>Rubrik eller innehåll</a:t>
            </a:r>
          </a:p>
        </p:txBody>
      </p:sp>
    </p:spTree>
    <p:extLst>
      <p:ext uri="{BB962C8B-B14F-4D97-AF65-F5344CB8AC3E}">
        <p14:creationId xmlns:p14="http://schemas.microsoft.com/office/powerpoint/2010/main" val="1142575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2DE9-4222-7778-D868-8C2261F7B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37184F-6B11-C2B6-16F5-E5D0A3F048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559074-7DE1-CDC1-413D-30A5BA6E4F4A}"/>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5" name="Footer Placeholder 4">
            <a:extLst>
              <a:ext uri="{FF2B5EF4-FFF2-40B4-BE49-F238E27FC236}">
                <a16:creationId xmlns:a16="http://schemas.microsoft.com/office/drawing/2014/main" id="{EE3EA267-623E-4844-0774-6FACFC2F91B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7BC3447-58F5-D391-AC02-EA68678439FF}"/>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2061741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ljöbild_1">
    <p:spTree>
      <p:nvGrpSpPr>
        <p:cNvPr id="1" name=""/>
        <p:cNvGrpSpPr/>
        <p:nvPr/>
      </p:nvGrpSpPr>
      <p:grpSpPr>
        <a:xfrm>
          <a:off x="0" y="0"/>
          <a:ext cx="0" cy="0"/>
          <a:chOff x="0" y="0"/>
          <a:chExt cx="0" cy="0"/>
        </a:xfrm>
      </p:grpSpPr>
      <p:pic>
        <p:nvPicPr>
          <p:cNvPr id="7" name="Bildobjekt 6" descr="En bild som visar byggnad, kakel, Kakelgolv, trä&#10;&#10;Automatiskt genererad beskrivning">
            <a:extLst>
              <a:ext uri="{FF2B5EF4-FFF2-40B4-BE49-F238E27FC236}">
                <a16:creationId xmlns:a16="http://schemas.microsoft.com/office/drawing/2014/main" id="{717A7DFA-C4AB-1CE7-95B4-B5C4C21F3C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73"/>
          <a:stretch/>
        </p:blipFill>
        <p:spPr>
          <a:xfrm>
            <a:off x="0" y="-1"/>
            <a:ext cx="12192000" cy="6858001"/>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1"/>
            <a:ext cx="12192000" cy="6944427"/>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556591" y="3558209"/>
            <a:ext cx="10068339" cy="487017"/>
          </a:xfrm>
        </p:spPr>
        <p:txBody>
          <a:bodyPr anchor="t">
            <a:noAutofit/>
          </a:bodyPr>
          <a:lstStyle>
            <a:lvl1pPr algn="l">
              <a:defRPr sz="2500" b="0">
                <a:solidFill>
                  <a:schemeClr val="bg1"/>
                </a:solidFill>
                <a:latin typeface="Inter Light" panose="02000503000000020004" pitchFamily="2" charset="0"/>
                <a:ea typeface="Inter Light" panose="02000503000000020004" pitchFamily="2" charset="0"/>
              </a:defRPr>
            </a:lvl1pPr>
          </a:lstStyle>
          <a:p>
            <a:r>
              <a:rPr lang="sv-SE" dirty="0"/>
              <a:t>Text goes </a:t>
            </a:r>
            <a:r>
              <a:rPr lang="sv-SE" dirty="0" err="1"/>
              <a:t>here</a:t>
            </a:r>
            <a:endParaRPr lang="sv-SE" dirty="0"/>
          </a:p>
        </p:txBody>
      </p:sp>
    </p:spTree>
    <p:extLst>
      <p:ext uri="{BB962C8B-B14F-4D97-AF65-F5344CB8AC3E}">
        <p14:creationId xmlns:p14="http://schemas.microsoft.com/office/powerpoint/2010/main" val="1083077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ljöbild_2">
    <p:spTree>
      <p:nvGrpSpPr>
        <p:cNvPr id="1" name=""/>
        <p:cNvGrpSpPr/>
        <p:nvPr/>
      </p:nvGrpSpPr>
      <p:grpSpPr>
        <a:xfrm>
          <a:off x="0" y="0"/>
          <a:ext cx="0" cy="0"/>
          <a:chOff x="0" y="0"/>
          <a:chExt cx="0" cy="0"/>
        </a:xfrm>
      </p:grpSpPr>
      <p:pic>
        <p:nvPicPr>
          <p:cNvPr id="3" name="Bildobjekt 2" descr="En bild som visar himmel, byggnad, Affärsfastighet, moln&#10;&#10;Automatiskt genererad beskrivning">
            <a:extLst>
              <a:ext uri="{FF2B5EF4-FFF2-40B4-BE49-F238E27FC236}">
                <a16:creationId xmlns:a16="http://schemas.microsoft.com/office/drawing/2014/main" id="{281ECCFE-DE07-F575-4241-B0A5842293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214" b="2347"/>
          <a:stretch/>
        </p:blipFill>
        <p:spPr>
          <a:xfrm>
            <a:off x="0" y="0"/>
            <a:ext cx="12192000" cy="6944426"/>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0"/>
            <a:ext cx="12192001" cy="6944426"/>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556591" y="3558209"/>
            <a:ext cx="8502349" cy="487017"/>
          </a:xfrm>
        </p:spPr>
        <p:txBody>
          <a:bodyPr anchor="t">
            <a:noAutofit/>
          </a:bodyPr>
          <a:lstStyle>
            <a:lvl1pPr algn="l">
              <a:defRPr sz="2500" b="0">
                <a:solidFill>
                  <a:schemeClr val="bg1"/>
                </a:solidFill>
                <a:latin typeface="Inter Light" panose="02000503000000020004" pitchFamily="2" charset="0"/>
                <a:ea typeface="Inter Light" panose="02000503000000020004" pitchFamily="2" charset="0"/>
              </a:defRPr>
            </a:lvl1pPr>
          </a:lstStyle>
          <a:p>
            <a:r>
              <a:rPr lang="sv-SE" dirty="0"/>
              <a:t>Text goes </a:t>
            </a:r>
            <a:r>
              <a:rPr lang="sv-SE" dirty="0" err="1"/>
              <a:t>here</a:t>
            </a:r>
            <a:endParaRPr lang="sv-SE" dirty="0"/>
          </a:p>
        </p:txBody>
      </p:sp>
    </p:spTree>
    <p:extLst>
      <p:ext uri="{BB962C8B-B14F-4D97-AF65-F5344CB8AC3E}">
        <p14:creationId xmlns:p14="http://schemas.microsoft.com/office/powerpoint/2010/main" val="2547489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ljöbild_3">
    <p:spTree>
      <p:nvGrpSpPr>
        <p:cNvPr id="1" name=""/>
        <p:cNvGrpSpPr/>
        <p:nvPr/>
      </p:nvGrpSpPr>
      <p:grpSpPr>
        <a:xfrm>
          <a:off x="0" y="0"/>
          <a:ext cx="0" cy="0"/>
          <a:chOff x="0" y="0"/>
          <a:chExt cx="0" cy="0"/>
        </a:xfrm>
      </p:grpSpPr>
      <p:pic>
        <p:nvPicPr>
          <p:cNvPr id="4" name="Bildobjekt 3" descr="En bild som visar elektronik, bärbar dator, dator, Netbook&#10;&#10;Automatiskt genererad beskrivning">
            <a:extLst>
              <a:ext uri="{FF2B5EF4-FFF2-40B4-BE49-F238E27FC236}">
                <a16:creationId xmlns:a16="http://schemas.microsoft.com/office/drawing/2014/main" id="{7487D807-194D-3270-3F0D-B0C5B1E8ED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58" b="14769"/>
          <a:stretch/>
        </p:blipFill>
        <p:spPr>
          <a:xfrm>
            <a:off x="0" y="0"/>
            <a:ext cx="12192000" cy="6858000"/>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43213"/>
            <a:ext cx="12192001" cy="6901213"/>
          </a:xfrm>
          <a:prstGeom prst="rect">
            <a:avLst/>
          </a:prstGeom>
          <a:solidFill>
            <a:srgbClr val="F2E3D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556591" y="1265274"/>
            <a:ext cx="5897372" cy="5039833"/>
          </a:xfrm>
        </p:spPr>
        <p:txBody>
          <a:bodyPr anchor="t">
            <a:noAutofit/>
          </a:bodyPr>
          <a:lstStyle>
            <a:lvl1pPr algn="l">
              <a:defRPr sz="2500" b="0">
                <a:solidFill>
                  <a:schemeClr val="tx1"/>
                </a:solidFill>
                <a:latin typeface="Inter Light" panose="02000503000000020004" pitchFamily="2" charset="0"/>
                <a:ea typeface="Inter Light" panose="02000503000000020004" pitchFamily="2" charset="0"/>
              </a:defRPr>
            </a:lvl1pPr>
          </a:lstStyle>
          <a:p>
            <a:r>
              <a:rPr lang="sv-SE" dirty="0"/>
              <a:t>Text goes </a:t>
            </a:r>
            <a:r>
              <a:rPr lang="sv-SE" dirty="0" err="1"/>
              <a:t>here</a:t>
            </a:r>
            <a:endParaRPr lang="sv-SE" dirty="0"/>
          </a:p>
        </p:txBody>
      </p:sp>
    </p:spTree>
    <p:extLst>
      <p:ext uri="{BB962C8B-B14F-4D97-AF65-F5344CB8AC3E}">
        <p14:creationId xmlns:p14="http://schemas.microsoft.com/office/powerpoint/2010/main" val="1674681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ljöbild_4">
    <p:spTree>
      <p:nvGrpSpPr>
        <p:cNvPr id="1" name=""/>
        <p:cNvGrpSpPr/>
        <p:nvPr/>
      </p:nvGrpSpPr>
      <p:grpSpPr>
        <a:xfrm>
          <a:off x="0" y="0"/>
          <a:ext cx="0" cy="0"/>
          <a:chOff x="0" y="0"/>
          <a:chExt cx="0" cy="0"/>
        </a:xfrm>
      </p:grpSpPr>
      <p:pic>
        <p:nvPicPr>
          <p:cNvPr id="3" name="Bildobjekt 2" descr="En bild som visar byggnad, utomhus, himmel, väg&#10;&#10;Automatiskt genererad beskrivning">
            <a:extLst>
              <a:ext uri="{FF2B5EF4-FFF2-40B4-BE49-F238E27FC236}">
                <a16:creationId xmlns:a16="http://schemas.microsoft.com/office/drawing/2014/main" id="{3508E40F-9E51-2D70-4733-87CFCF132C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5" y="0"/>
            <a:ext cx="12181509" cy="6858000"/>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32580"/>
            <a:ext cx="12192001" cy="6901213"/>
          </a:xfrm>
          <a:prstGeom prst="rect">
            <a:avLst/>
          </a:prstGeom>
          <a:solidFill>
            <a:srgbClr val="F2E3D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556590" y="4572000"/>
            <a:ext cx="10873409" cy="1733107"/>
          </a:xfrm>
        </p:spPr>
        <p:txBody>
          <a:bodyPr anchor="t">
            <a:noAutofit/>
          </a:bodyPr>
          <a:lstStyle>
            <a:lvl1pPr algn="l">
              <a:defRPr sz="2500" b="0">
                <a:solidFill>
                  <a:schemeClr val="bg1"/>
                </a:solidFill>
                <a:latin typeface="Inter Light" panose="02000503000000020004" pitchFamily="2" charset="0"/>
                <a:ea typeface="Inter Light" panose="02000503000000020004" pitchFamily="2" charset="0"/>
              </a:defRPr>
            </a:lvl1pPr>
          </a:lstStyle>
          <a:p>
            <a:r>
              <a:rPr lang="sv-SE" dirty="0"/>
              <a:t>Text goes </a:t>
            </a:r>
            <a:r>
              <a:rPr lang="sv-SE" dirty="0" err="1"/>
              <a:t>here</a:t>
            </a:r>
            <a:endParaRPr lang="sv-SE" dirty="0"/>
          </a:p>
        </p:txBody>
      </p:sp>
    </p:spTree>
    <p:extLst>
      <p:ext uri="{BB962C8B-B14F-4D97-AF65-F5344CB8AC3E}">
        <p14:creationId xmlns:p14="http://schemas.microsoft.com/office/powerpoint/2010/main" val="3667749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Miljöbild_5">
    <p:spTree>
      <p:nvGrpSpPr>
        <p:cNvPr id="1" name=""/>
        <p:cNvGrpSpPr/>
        <p:nvPr/>
      </p:nvGrpSpPr>
      <p:grpSpPr>
        <a:xfrm>
          <a:off x="0" y="0"/>
          <a:ext cx="0" cy="0"/>
          <a:chOff x="0" y="0"/>
          <a:chExt cx="0" cy="0"/>
        </a:xfrm>
      </p:grpSpPr>
      <p:pic>
        <p:nvPicPr>
          <p:cNvPr id="1026" name="Picture 2" descr="En bild som visar utomhus, övergångsställe, väg, Övergångsställe&#10;&#10;Automatiskt genererad beskrivning">
            <a:extLst>
              <a:ext uri="{FF2B5EF4-FFF2-40B4-BE49-F238E27FC236}">
                <a16:creationId xmlns:a16="http://schemas.microsoft.com/office/drawing/2014/main" id="{AEA70044-3788-73D2-DBBF-0FAF10FF0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982652" y="-2594763"/>
            <a:ext cx="8167478" cy="1225121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Tree>
    <p:extLst>
      <p:ext uri="{BB962C8B-B14F-4D97-AF65-F5344CB8AC3E}">
        <p14:creationId xmlns:p14="http://schemas.microsoft.com/office/powerpoint/2010/main" val="3833935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Miljöbild_6">
    <p:spTree>
      <p:nvGrpSpPr>
        <p:cNvPr id="1" name=""/>
        <p:cNvGrpSpPr/>
        <p:nvPr/>
      </p:nvGrpSpPr>
      <p:grpSpPr>
        <a:xfrm>
          <a:off x="0" y="0"/>
          <a:ext cx="0" cy="0"/>
          <a:chOff x="0" y="0"/>
          <a:chExt cx="0" cy="0"/>
        </a:xfrm>
      </p:grpSpPr>
      <p:pic>
        <p:nvPicPr>
          <p:cNvPr id="5" name="Bildobjekt 4" descr="En bild som visar möbler, inomhus, stol, fönster&#10;&#10;Automatiskt genererad beskrivning">
            <a:extLst>
              <a:ext uri="{FF2B5EF4-FFF2-40B4-BE49-F238E27FC236}">
                <a16:creationId xmlns:a16="http://schemas.microsoft.com/office/drawing/2014/main" id="{BA5D0333-838C-31FA-323A-1102D75928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32" b="12532"/>
          <a:stretch/>
        </p:blipFill>
        <p:spPr>
          <a:xfrm>
            <a:off x="0" y="0"/>
            <a:ext cx="12192000" cy="6858000"/>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b="1">
                <a:solidFill>
                  <a:schemeClr val="bg1"/>
                </a:solidFill>
                <a:latin typeface="Bitter" pitchFamily="2" charset="0"/>
              </a:defRPr>
            </a:lvl1pPr>
          </a:lstStyle>
          <a:p>
            <a:r>
              <a:rPr lang="sv-SE"/>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pic>
        <p:nvPicPr>
          <p:cNvPr id="6" name="Bildobjekt 5">
            <a:extLst>
              <a:ext uri="{FF2B5EF4-FFF2-40B4-BE49-F238E27FC236}">
                <a16:creationId xmlns:a16="http://schemas.microsoft.com/office/drawing/2014/main" id="{8B3A9AE4-9D2E-F927-4117-14020E8114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Tree>
    <p:extLst>
      <p:ext uri="{BB962C8B-B14F-4D97-AF65-F5344CB8AC3E}">
        <p14:creationId xmlns:p14="http://schemas.microsoft.com/office/powerpoint/2010/main" val="1353056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Miljöbild_7">
    <p:spTree>
      <p:nvGrpSpPr>
        <p:cNvPr id="1" name=""/>
        <p:cNvGrpSpPr/>
        <p:nvPr/>
      </p:nvGrpSpPr>
      <p:grpSpPr>
        <a:xfrm>
          <a:off x="0" y="0"/>
          <a:ext cx="0" cy="0"/>
          <a:chOff x="0" y="0"/>
          <a:chExt cx="0" cy="0"/>
        </a:xfrm>
      </p:grpSpPr>
      <p:pic>
        <p:nvPicPr>
          <p:cNvPr id="5" name="Bildobjekt 4" descr="En bild som visar kontorsvaror, penna, inomhus, skrivinstrument&#10;&#10;Automatiskt genererad beskrivning">
            <a:extLst>
              <a:ext uri="{FF2B5EF4-FFF2-40B4-BE49-F238E27FC236}">
                <a16:creationId xmlns:a16="http://schemas.microsoft.com/office/drawing/2014/main" id="{A15770EA-54A1-E08D-3E25-DA9FEC6E2B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03" b="10821"/>
          <a:stretch/>
        </p:blipFill>
        <p:spPr>
          <a:xfrm>
            <a:off x="0" y="1"/>
            <a:ext cx="12192000" cy="6858000"/>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Tree>
    <p:extLst>
      <p:ext uri="{BB962C8B-B14F-4D97-AF65-F5344CB8AC3E}">
        <p14:creationId xmlns:p14="http://schemas.microsoft.com/office/powerpoint/2010/main" val="2476704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Miljöbild_8">
    <p:spTree>
      <p:nvGrpSpPr>
        <p:cNvPr id="1" name=""/>
        <p:cNvGrpSpPr/>
        <p:nvPr/>
      </p:nvGrpSpPr>
      <p:grpSpPr>
        <a:xfrm>
          <a:off x="0" y="0"/>
          <a:ext cx="0" cy="0"/>
          <a:chOff x="0" y="0"/>
          <a:chExt cx="0" cy="0"/>
        </a:xfrm>
      </p:grpSpPr>
      <p:pic>
        <p:nvPicPr>
          <p:cNvPr id="6" name="Bildobjekt 5" descr="En bild som visar växt, utomhus, växtlighet, barrväxt&#10;&#10;Automatiskt genererad beskrivning">
            <a:extLst>
              <a:ext uri="{FF2B5EF4-FFF2-40B4-BE49-F238E27FC236}">
                <a16:creationId xmlns:a16="http://schemas.microsoft.com/office/drawing/2014/main" id="{05EF687F-3EB2-6596-1917-BBA7D64EE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8" b="24912"/>
          <a:stretch/>
        </p:blipFill>
        <p:spPr>
          <a:xfrm>
            <a:off x="0" y="-1145839"/>
            <a:ext cx="12192000" cy="8003839"/>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Tree>
    <p:extLst>
      <p:ext uri="{BB962C8B-B14F-4D97-AF65-F5344CB8AC3E}">
        <p14:creationId xmlns:p14="http://schemas.microsoft.com/office/powerpoint/2010/main" val="23565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Miljöbild_9">
    <p:spTree>
      <p:nvGrpSpPr>
        <p:cNvPr id="1" name=""/>
        <p:cNvGrpSpPr/>
        <p:nvPr/>
      </p:nvGrpSpPr>
      <p:grpSpPr>
        <a:xfrm>
          <a:off x="0" y="0"/>
          <a:ext cx="0" cy="0"/>
          <a:chOff x="0" y="0"/>
          <a:chExt cx="0" cy="0"/>
        </a:xfrm>
      </p:grpSpPr>
      <p:pic>
        <p:nvPicPr>
          <p:cNvPr id="5" name="Bildobjekt 4" descr="En bild som visar elektronik, Mobiltelefon, pryl, Elektronisk enhet&#10;&#10;Automatiskt genererad beskrivning">
            <a:extLst>
              <a:ext uri="{FF2B5EF4-FFF2-40B4-BE49-F238E27FC236}">
                <a16:creationId xmlns:a16="http://schemas.microsoft.com/office/drawing/2014/main" id="{B56CF63F-8930-886B-3ED8-E4C626DF08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Tree>
    <p:extLst>
      <p:ext uri="{BB962C8B-B14F-4D97-AF65-F5344CB8AC3E}">
        <p14:creationId xmlns:p14="http://schemas.microsoft.com/office/powerpoint/2010/main" val="2625797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Människor_1">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50FBDD-7A8C-4005-9478-B98B6113DCFF}"/>
              </a:ext>
            </a:extLst>
          </p:cNvPr>
          <p:cNvSpPr>
            <a:spLocks noGrp="1"/>
          </p:cNvSpPr>
          <p:nvPr>
            <p:ph type="title" hasCustomPrompt="1"/>
          </p:nvPr>
        </p:nvSpPr>
        <p:spPr>
          <a:xfrm>
            <a:off x="5178056" y="365125"/>
            <a:ext cx="6175744" cy="1325563"/>
          </a:xfrm>
        </p:spPr>
        <p:txBody>
          <a:bodyPr>
            <a:normAutofit/>
          </a:bodyPr>
          <a:lstStyle>
            <a:lvl1pPr>
              <a:defRPr sz="4000">
                <a:latin typeface="Bitter" pitchFamily="2" charset="0"/>
              </a:defRPr>
            </a:lvl1pPr>
          </a:lstStyle>
          <a:p>
            <a:r>
              <a:rPr lang="sv-SE"/>
              <a:t>Rubrik</a:t>
            </a: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a:xfrm>
            <a:off x="5178056" y="1825625"/>
            <a:ext cx="6175744" cy="4351338"/>
          </a:xfrm>
        </p:spPr>
        <p:txBody>
          <a:bodyPr/>
          <a:lstStyle>
            <a:lvl1pPr>
              <a:defRPr sz="2600">
                <a:latin typeface="Inter Light" panose="02000503000000020004" pitchFamily="2" charset="0"/>
                <a:ea typeface="Inter Light" panose="02000503000000020004" pitchFamily="2" charset="0"/>
              </a:defRPr>
            </a:lvl1pPr>
            <a:lvl2pPr marL="457200" indent="0">
              <a:buNone/>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a:t>Här kan du skriva punkter</a:t>
            </a:r>
          </a:p>
          <a:p>
            <a:pPr lvl="0"/>
            <a:endParaRPr lang="sv-SE"/>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pic>
        <p:nvPicPr>
          <p:cNvPr id="5" name="Bildobjekt 4" descr="En bild som visar person, utomhus, Människoansikte, leende&#10;&#10;Automatiskt genererad beskrivning">
            <a:extLst>
              <a:ext uri="{FF2B5EF4-FFF2-40B4-BE49-F238E27FC236}">
                <a16:creationId xmlns:a16="http://schemas.microsoft.com/office/drawing/2014/main" id="{17C63A23-1830-05CB-F58C-1E29097D29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779" r="40758"/>
          <a:stretch/>
        </p:blipFill>
        <p:spPr>
          <a:xfrm>
            <a:off x="0" y="-6255"/>
            <a:ext cx="4883888" cy="6864255"/>
          </a:xfrm>
          <a:prstGeom prst="rect">
            <a:avLst/>
          </a:prstGeom>
        </p:spPr>
      </p:pic>
    </p:spTree>
    <p:extLst>
      <p:ext uri="{BB962C8B-B14F-4D97-AF65-F5344CB8AC3E}">
        <p14:creationId xmlns:p14="http://schemas.microsoft.com/office/powerpoint/2010/main" val="2641772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7F9D-50C8-1A89-FB9B-BC22B65050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5B167B-CDA9-0761-732F-5E027C0D35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1682A5-1D4C-BD42-E0A3-F9C68EC12110}"/>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5" name="Footer Placeholder 4">
            <a:extLst>
              <a:ext uri="{FF2B5EF4-FFF2-40B4-BE49-F238E27FC236}">
                <a16:creationId xmlns:a16="http://schemas.microsoft.com/office/drawing/2014/main" id="{9A41DCEC-19BA-DCB4-07F7-1A045E05F75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BEE1442-7369-3011-4BE5-6D2C529818DC}"/>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4018550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änniskor_2">
    <p:spTree>
      <p:nvGrpSpPr>
        <p:cNvPr id="1" name=""/>
        <p:cNvGrpSpPr/>
        <p:nvPr/>
      </p:nvGrpSpPr>
      <p:grpSpPr>
        <a:xfrm>
          <a:off x="0" y="0"/>
          <a:ext cx="0" cy="0"/>
          <a:chOff x="0" y="0"/>
          <a:chExt cx="0" cy="0"/>
        </a:xfrm>
      </p:grpSpPr>
      <p:pic>
        <p:nvPicPr>
          <p:cNvPr id="7" name="Bildobjekt 6" descr="En bild som visar Människoansikte, person, klädsel, leende&#10;&#10;Automatiskt genererad beskrivning">
            <a:extLst>
              <a:ext uri="{FF2B5EF4-FFF2-40B4-BE49-F238E27FC236}">
                <a16:creationId xmlns:a16="http://schemas.microsoft.com/office/drawing/2014/main" id="{C29F177E-7137-E3BB-1E53-91B5721615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04" r="33713"/>
          <a:stretch/>
        </p:blipFill>
        <p:spPr>
          <a:xfrm>
            <a:off x="0" y="0"/>
            <a:ext cx="4933507" cy="6858000"/>
          </a:xfrm>
          <a:prstGeom prst="rect">
            <a:avLst/>
          </a:prstGeom>
        </p:spPr>
      </p:pic>
      <p:sp>
        <p:nvSpPr>
          <p:cNvPr id="4" name="Rubrik 1">
            <a:extLst>
              <a:ext uri="{FF2B5EF4-FFF2-40B4-BE49-F238E27FC236}">
                <a16:creationId xmlns:a16="http://schemas.microsoft.com/office/drawing/2014/main" id="{FE6EA903-890D-76B0-2942-BFF1F30C6C88}"/>
              </a:ext>
            </a:extLst>
          </p:cNvPr>
          <p:cNvSpPr>
            <a:spLocks noGrp="1"/>
          </p:cNvSpPr>
          <p:nvPr>
            <p:ph type="title" hasCustomPrompt="1"/>
          </p:nvPr>
        </p:nvSpPr>
        <p:spPr>
          <a:xfrm>
            <a:off x="5178056" y="365125"/>
            <a:ext cx="6175744" cy="1325563"/>
          </a:xfrm>
        </p:spPr>
        <p:txBody>
          <a:bodyPr>
            <a:normAutofit/>
          </a:bodyPr>
          <a:lstStyle>
            <a:lvl1pPr>
              <a:defRPr sz="4000">
                <a:latin typeface="Bitter" pitchFamily="2" charset="0"/>
              </a:defRPr>
            </a:lvl1pPr>
          </a:lstStyle>
          <a:p>
            <a:r>
              <a:rPr lang="sv-SE"/>
              <a:t>Rubrik</a:t>
            </a:r>
          </a:p>
        </p:txBody>
      </p:sp>
      <p:sp>
        <p:nvSpPr>
          <p:cNvPr id="6" name="Platshållare för innehåll 2">
            <a:extLst>
              <a:ext uri="{FF2B5EF4-FFF2-40B4-BE49-F238E27FC236}">
                <a16:creationId xmlns:a16="http://schemas.microsoft.com/office/drawing/2014/main" id="{966D1AB7-F639-0E44-27ED-9719795D06AD}"/>
              </a:ext>
            </a:extLst>
          </p:cNvPr>
          <p:cNvSpPr>
            <a:spLocks noGrp="1"/>
          </p:cNvSpPr>
          <p:nvPr>
            <p:ph idx="1" hasCustomPrompt="1"/>
          </p:nvPr>
        </p:nvSpPr>
        <p:spPr>
          <a:xfrm>
            <a:off x="5178056" y="1825625"/>
            <a:ext cx="6175744" cy="4351338"/>
          </a:xfrm>
        </p:spPr>
        <p:txBody>
          <a:bodyPr/>
          <a:lstStyle>
            <a:lvl1pPr>
              <a:defRPr sz="2600">
                <a:latin typeface="Inter Light" panose="02000503000000020004" pitchFamily="2" charset="0"/>
                <a:ea typeface="Inter Light" panose="02000503000000020004" pitchFamily="2" charset="0"/>
              </a:defRPr>
            </a:lvl1pPr>
            <a:lvl2pPr marL="457200" indent="0">
              <a:buNone/>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a:t>Här kan du skriva punkter</a:t>
            </a:r>
          </a:p>
          <a:p>
            <a:pPr lvl="0"/>
            <a:endParaRPr lang="sv-SE"/>
          </a:p>
        </p:txBody>
      </p:sp>
      <p:sp>
        <p:nvSpPr>
          <p:cNvPr id="10" name="object 22">
            <a:extLst>
              <a:ext uri="{FF2B5EF4-FFF2-40B4-BE49-F238E27FC236}">
                <a16:creationId xmlns:a16="http://schemas.microsoft.com/office/drawing/2014/main" id="{22AA5CDB-7F9A-386B-44E9-FF50DBCCED06}"/>
              </a:ext>
            </a:extLst>
          </p:cNvPr>
          <p:cNvSpPr/>
          <p:nvPr userDrawn="1"/>
        </p:nvSpPr>
        <p:spPr>
          <a:xfrm>
            <a:off x="10558130" y="5395386"/>
            <a:ext cx="1479746" cy="132556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714004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änniskor_3">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082F60-47DE-5168-BC16-E526EFFCC106}"/>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3" name="Bildobjekt 2" descr="En bild som visar Människoansikte, person, klädsel, inomhus&#10;&#10;Automatiskt genererad beskrivning">
            <a:extLst>
              <a:ext uri="{FF2B5EF4-FFF2-40B4-BE49-F238E27FC236}">
                <a16:creationId xmlns:a16="http://schemas.microsoft.com/office/drawing/2014/main" id="{8AF9AB83-8C10-EDD8-E369-45A898DF48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9" r="48812"/>
          <a:stretch/>
        </p:blipFill>
        <p:spPr>
          <a:xfrm>
            <a:off x="1" y="0"/>
            <a:ext cx="4922874" cy="6858000"/>
          </a:xfrm>
          <a:prstGeom prst="rect">
            <a:avLst/>
          </a:prstGeom>
        </p:spPr>
      </p:pic>
      <p:sp>
        <p:nvSpPr>
          <p:cNvPr id="4" name="Platshållare för diagram 3">
            <a:extLst>
              <a:ext uri="{FF2B5EF4-FFF2-40B4-BE49-F238E27FC236}">
                <a16:creationId xmlns:a16="http://schemas.microsoft.com/office/drawing/2014/main" id="{B7B42F2C-007C-EADC-8537-49C0338A8824}"/>
              </a:ext>
            </a:extLst>
          </p:cNvPr>
          <p:cNvSpPr>
            <a:spLocks noGrp="1"/>
          </p:cNvSpPr>
          <p:nvPr>
            <p:ph type="chart" sz="quarter" idx="10"/>
          </p:nvPr>
        </p:nvSpPr>
        <p:spPr>
          <a:xfrm>
            <a:off x="5486400" y="1300163"/>
            <a:ext cx="6032500" cy="5019675"/>
          </a:xfrm>
        </p:spPr>
        <p:txBody>
          <a:bodyPr>
            <a:normAutofit/>
          </a:bodyPr>
          <a:lstStyle>
            <a:lvl1pPr>
              <a:defRPr sz="2000">
                <a:latin typeface="Inter Light" panose="02000503000000020004" pitchFamily="2" charset="0"/>
                <a:ea typeface="Inter Light" panose="02000503000000020004" pitchFamily="2" charset="0"/>
              </a:defRPr>
            </a:lvl1pPr>
          </a:lstStyle>
          <a:p>
            <a:endParaRPr lang="sv-SE"/>
          </a:p>
        </p:txBody>
      </p:sp>
    </p:spTree>
    <p:extLst>
      <p:ext uri="{BB962C8B-B14F-4D97-AF65-F5344CB8AC3E}">
        <p14:creationId xmlns:p14="http://schemas.microsoft.com/office/powerpoint/2010/main" val="1081282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änniskor_4">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1605FEA-B12E-47D6-28DB-AC5985BE6807}"/>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a:xfrm>
            <a:off x="847059" y="1935221"/>
            <a:ext cx="6255489" cy="4351338"/>
          </a:xfrm>
        </p:spPr>
        <p:txBody>
          <a:bodyPr/>
          <a:lstStyle>
            <a:lvl1pPr>
              <a:defRPr sz="2600">
                <a:latin typeface="Inter Light" panose="02000503000000020004" pitchFamily="2" charset="0"/>
                <a:ea typeface="Inter Light" panose="02000503000000020004" pitchFamily="2" charset="0"/>
              </a:defRPr>
            </a:lvl1pPr>
            <a:lvl2pPr>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a:t>Här kan du skriva punkter</a:t>
            </a:r>
          </a:p>
          <a:p>
            <a:pPr lvl="1"/>
            <a:r>
              <a:rPr lang="sv-SE"/>
              <a:t>Nivå två</a:t>
            </a:r>
          </a:p>
          <a:p>
            <a:pPr lvl="2"/>
            <a:r>
              <a:rPr lang="sv-SE"/>
              <a:t>Nivå tre</a:t>
            </a:r>
          </a:p>
          <a:p>
            <a:pPr lvl="3"/>
            <a:r>
              <a:rPr lang="sv-SE"/>
              <a:t>Nivå fyra</a:t>
            </a:r>
          </a:p>
          <a:p>
            <a:pPr lvl="4"/>
            <a:r>
              <a:rPr lang="sv-SE"/>
              <a:t>Nivå fem</a:t>
            </a:r>
          </a:p>
        </p:txBody>
      </p:sp>
      <p:pic>
        <p:nvPicPr>
          <p:cNvPr id="6" name="Bildobjekt 5" descr="En bild som visar klädsel, person, person, fotbeklädnader&#10;&#10;Automatiskt genererad beskrivning">
            <a:extLst>
              <a:ext uri="{FF2B5EF4-FFF2-40B4-BE49-F238E27FC236}">
                <a16:creationId xmlns:a16="http://schemas.microsoft.com/office/drawing/2014/main" id="{299A2A27-1C6D-58AF-D583-75A3D913E3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3" r="15733"/>
          <a:stretch/>
        </p:blipFill>
        <p:spPr>
          <a:xfrm>
            <a:off x="8460065" y="-18660"/>
            <a:ext cx="3731935" cy="6876660"/>
          </a:xfrm>
          <a:prstGeom prst="rect">
            <a:avLst/>
          </a:prstGeom>
        </p:spPr>
      </p:pic>
      <p:pic>
        <p:nvPicPr>
          <p:cNvPr id="7" name="Bildobjekt 6">
            <a:extLst>
              <a:ext uri="{FF2B5EF4-FFF2-40B4-BE49-F238E27FC236}">
                <a16:creationId xmlns:a16="http://schemas.microsoft.com/office/drawing/2014/main" id="{A9301D4F-01C1-726A-9F56-B2BA9DE21E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
        <p:nvSpPr>
          <p:cNvPr id="10" name="Rubrik 1">
            <a:extLst>
              <a:ext uri="{FF2B5EF4-FFF2-40B4-BE49-F238E27FC236}">
                <a16:creationId xmlns:a16="http://schemas.microsoft.com/office/drawing/2014/main" id="{36402524-E3B9-3B62-8D89-B32AD47995BE}"/>
              </a:ext>
            </a:extLst>
          </p:cNvPr>
          <p:cNvSpPr>
            <a:spLocks noGrp="1"/>
          </p:cNvSpPr>
          <p:nvPr>
            <p:ph type="title" hasCustomPrompt="1"/>
          </p:nvPr>
        </p:nvSpPr>
        <p:spPr>
          <a:xfrm>
            <a:off x="838200" y="365125"/>
            <a:ext cx="6264348" cy="1325563"/>
          </a:xfrm>
        </p:spPr>
        <p:txBody>
          <a:bodyPr>
            <a:normAutofit/>
          </a:bodyPr>
          <a:lstStyle>
            <a:lvl1pPr>
              <a:defRPr sz="4000">
                <a:latin typeface="Bitter" pitchFamily="2" charset="0"/>
              </a:defRPr>
            </a:lvl1pPr>
          </a:lstStyle>
          <a:p>
            <a:r>
              <a:rPr lang="sv-SE"/>
              <a:t>Rubrik</a:t>
            </a:r>
          </a:p>
        </p:txBody>
      </p:sp>
    </p:spTree>
    <p:extLst>
      <p:ext uri="{BB962C8B-B14F-4D97-AF65-F5344CB8AC3E}">
        <p14:creationId xmlns:p14="http://schemas.microsoft.com/office/powerpoint/2010/main" val="121646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änniskor_5">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082F60-47DE-5168-BC16-E526EFFCC106}"/>
              </a:ext>
            </a:extLst>
          </p:cNvPr>
          <p:cNvSpPr/>
          <p:nvPr userDrawn="1"/>
        </p:nvSpPr>
        <p:spPr>
          <a:xfrm>
            <a:off x="0" y="1"/>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a:xfrm>
            <a:off x="4865391" y="2054199"/>
            <a:ext cx="6522079" cy="4133950"/>
          </a:xfrm>
        </p:spPr>
        <p:txBody>
          <a:bodyPr/>
          <a:lstStyle>
            <a:lvl1pPr>
              <a:defRPr sz="2600">
                <a:latin typeface="Inter Light" panose="02000503000000020004" pitchFamily="2" charset="0"/>
                <a:ea typeface="Inter Light" panose="02000503000000020004" pitchFamily="2" charset="0"/>
              </a:defRPr>
            </a:lvl1pPr>
            <a:lvl2pPr>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a:t>Här kan du skriva punkter</a:t>
            </a:r>
          </a:p>
          <a:p>
            <a:pPr lvl="1"/>
            <a:r>
              <a:rPr lang="sv-SE"/>
              <a:t>Nivå två</a:t>
            </a:r>
          </a:p>
          <a:p>
            <a:pPr lvl="2"/>
            <a:r>
              <a:rPr lang="sv-SE"/>
              <a:t>Nivå tre</a:t>
            </a:r>
          </a:p>
          <a:p>
            <a:pPr lvl="3"/>
            <a:r>
              <a:rPr lang="sv-SE"/>
              <a:t>Nivå fyra</a:t>
            </a:r>
          </a:p>
          <a:p>
            <a:pPr lvl="4"/>
            <a:r>
              <a:rPr lang="sv-SE"/>
              <a:t>Nivå fem</a:t>
            </a:r>
          </a:p>
        </p:txBody>
      </p:sp>
      <p:sp>
        <p:nvSpPr>
          <p:cNvPr id="5" name="textruta 4">
            <a:extLst>
              <a:ext uri="{FF2B5EF4-FFF2-40B4-BE49-F238E27FC236}">
                <a16:creationId xmlns:a16="http://schemas.microsoft.com/office/drawing/2014/main" id="{31DDC353-1FE8-90A1-447B-440FD4927168}"/>
              </a:ext>
            </a:extLst>
          </p:cNvPr>
          <p:cNvSpPr txBox="1"/>
          <p:nvPr userDrawn="1"/>
        </p:nvSpPr>
        <p:spPr>
          <a:xfrm>
            <a:off x="262453" y="202016"/>
            <a:ext cx="11653322" cy="523220"/>
          </a:xfrm>
          <a:prstGeom prst="rect">
            <a:avLst/>
          </a:prstGeom>
          <a:noFill/>
        </p:spPr>
        <p:txBody>
          <a:bodyPr wrap="square" rtlCol="0">
            <a:spAutoFit/>
          </a:bodyPr>
          <a:lstStyle/>
          <a:p>
            <a:r>
              <a:rPr lang="sv-SE" sz="2800">
                <a:solidFill>
                  <a:schemeClr val="bg1"/>
                </a:solidFill>
                <a:latin typeface="Bitter" pitchFamily="2" charset="0"/>
                <a:ea typeface="Inter" panose="02000503000000020004" pitchFamily="2" charset="0"/>
              </a:rPr>
              <a:t>Rubrik</a:t>
            </a:r>
          </a:p>
        </p:txBody>
      </p:sp>
      <p:sp>
        <p:nvSpPr>
          <p:cNvPr id="10" name="Rubrik 1">
            <a:extLst>
              <a:ext uri="{FF2B5EF4-FFF2-40B4-BE49-F238E27FC236}">
                <a16:creationId xmlns:a16="http://schemas.microsoft.com/office/drawing/2014/main" id="{36402524-E3B9-3B62-8D89-B32AD47995BE}"/>
              </a:ext>
            </a:extLst>
          </p:cNvPr>
          <p:cNvSpPr>
            <a:spLocks noGrp="1"/>
          </p:cNvSpPr>
          <p:nvPr>
            <p:ph type="title" hasCustomPrompt="1"/>
          </p:nvPr>
        </p:nvSpPr>
        <p:spPr>
          <a:xfrm>
            <a:off x="4856532" y="484103"/>
            <a:ext cx="6531316" cy="1325563"/>
          </a:xfrm>
        </p:spPr>
        <p:txBody>
          <a:bodyPr>
            <a:normAutofit/>
          </a:bodyPr>
          <a:lstStyle>
            <a:lvl1pPr>
              <a:defRPr sz="4000">
                <a:latin typeface="Bitter" pitchFamily="2" charset="0"/>
              </a:defRPr>
            </a:lvl1pPr>
          </a:lstStyle>
          <a:p>
            <a:r>
              <a:rPr lang="sv-SE"/>
              <a:t>Rubrik</a:t>
            </a:r>
          </a:p>
        </p:txBody>
      </p:sp>
      <p:pic>
        <p:nvPicPr>
          <p:cNvPr id="4" name="Bildobjekt 3" descr="En bild som visar klädsel, person, Människoansikte, vägg&#10;&#10;Automatiskt genererad beskrivning">
            <a:extLst>
              <a:ext uri="{FF2B5EF4-FFF2-40B4-BE49-F238E27FC236}">
                <a16:creationId xmlns:a16="http://schemas.microsoft.com/office/drawing/2014/main" id="{8D4CFA62-DC5B-671A-087A-7975C53892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283" r="23234"/>
          <a:stretch/>
        </p:blipFill>
        <p:spPr>
          <a:xfrm>
            <a:off x="0" y="-18660"/>
            <a:ext cx="4061638" cy="6876660"/>
          </a:xfrm>
          <a:prstGeom prst="rect">
            <a:avLst/>
          </a:prstGeom>
        </p:spPr>
      </p:pic>
      <p:pic>
        <p:nvPicPr>
          <p:cNvPr id="9" name="Bildobjekt 8">
            <a:extLst>
              <a:ext uri="{FF2B5EF4-FFF2-40B4-BE49-F238E27FC236}">
                <a16:creationId xmlns:a16="http://schemas.microsoft.com/office/drawing/2014/main" id="{68BBCF81-7B49-A0BB-2BB4-6B6F9C3C29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Tree>
    <p:extLst>
      <p:ext uri="{BB962C8B-B14F-4D97-AF65-F5344CB8AC3E}">
        <p14:creationId xmlns:p14="http://schemas.microsoft.com/office/powerpoint/2010/main" val="2441943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änniskor_6">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045B850-6621-FF91-39FE-8074886D60E8}"/>
              </a:ext>
            </a:extLst>
          </p:cNvPr>
          <p:cNvSpPr/>
          <p:nvPr userDrawn="1"/>
        </p:nvSpPr>
        <p:spPr>
          <a:xfrm>
            <a:off x="0" y="0"/>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9" name="Bildobjekt 8" descr="En bild som visar person, klädsel, Människoansikte, inomhus&#10;&#10;Automatiskt genererad beskrivning">
            <a:extLst>
              <a:ext uri="{FF2B5EF4-FFF2-40B4-BE49-F238E27FC236}">
                <a16:creationId xmlns:a16="http://schemas.microsoft.com/office/drawing/2014/main" id="{83FC720B-D989-D43B-E831-E93D36C005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6982" y="1698459"/>
            <a:ext cx="5337544" cy="5337544"/>
          </a:xfrm>
          <a:prstGeom prst="rect">
            <a:avLst/>
          </a:prstGeom>
        </p:spPr>
      </p:pic>
    </p:spTree>
    <p:extLst>
      <p:ext uri="{BB962C8B-B14F-4D97-AF65-F5344CB8AC3E}">
        <p14:creationId xmlns:p14="http://schemas.microsoft.com/office/powerpoint/2010/main" val="699519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änniskor_6">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6EC54F2-F590-CEC1-4219-1B089F840A45}"/>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5" name="Bildobjekt 4" descr="En bild som visar Människoansikte, klädsel, person, person&#10;&#10;Automatiskt genererad beskrivning">
            <a:extLst>
              <a:ext uri="{FF2B5EF4-FFF2-40B4-BE49-F238E27FC236}">
                <a16:creationId xmlns:a16="http://schemas.microsoft.com/office/drawing/2014/main" id="{3ACFC76F-0456-50F7-E33F-34D84F15DB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9761" y="1698459"/>
            <a:ext cx="5337544" cy="5337544"/>
          </a:xfrm>
          <a:prstGeom prst="rect">
            <a:avLst/>
          </a:prstGeom>
        </p:spPr>
      </p:pic>
    </p:spTree>
    <p:extLst>
      <p:ext uri="{BB962C8B-B14F-4D97-AF65-F5344CB8AC3E}">
        <p14:creationId xmlns:p14="http://schemas.microsoft.com/office/powerpoint/2010/main" val="194034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och text_persik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5ACAC18-28ED-0250-F81F-D60B44A431D9}"/>
              </a:ext>
            </a:extLst>
          </p:cNvPr>
          <p:cNvSpPr/>
          <p:nvPr userDrawn="1"/>
        </p:nvSpPr>
        <p:spPr>
          <a:xfrm>
            <a:off x="0" y="1"/>
            <a:ext cx="12192000" cy="6857999"/>
          </a:xfrm>
          <a:prstGeom prst="rect">
            <a:avLst/>
          </a:prstGeom>
          <a:solidFill>
            <a:srgbClr val="FCA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F3DD0587-EE6F-E524-3DEB-7F4BA50B77F1}"/>
              </a:ext>
            </a:extLst>
          </p:cNvPr>
          <p:cNvSpPr>
            <a:spLocks noGrp="1"/>
          </p:cNvSpPr>
          <p:nvPr>
            <p:ph type="title" hasCustomPrompt="1"/>
          </p:nvPr>
        </p:nvSpPr>
        <p:spPr/>
        <p:txBody>
          <a:bodyPr/>
          <a:lstStyle>
            <a:lvl1pPr>
              <a:defRPr>
                <a:solidFill>
                  <a:schemeClr val="bg1"/>
                </a:solidFill>
                <a:latin typeface="Bitter" pitchFamily="2" charset="0"/>
              </a:defRPr>
            </a:lvl1pPr>
          </a:lstStyle>
          <a:p>
            <a:r>
              <a:rPr lang="sv-SE"/>
              <a:t>Rubrik</a:t>
            </a:r>
          </a:p>
        </p:txBody>
      </p:sp>
      <p:sp>
        <p:nvSpPr>
          <p:cNvPr id="3" name="Platshållare för innehåll 2">
            <a:extLst>
              <a:ext uri="{FF2B5EF4-FFF2-40B4-BE49-F238E27FC236}">
                <a16:creationId xmlns:a16="http://schemas.microsoft.com/office/drawing/2014/main" id="{17CD1231-60D5-317B-874C-772697082928}"/>
              </a:ext>
            </a:extLst>
          </p:cNvPr>
          <p:cNvSpPr>
            <a:spLocks noGrp="1"/>
          </p:cNvSpPr>
          <p:nvPr>
            <p:ph sz="half" idx="1" hasCustomPrompt="1"/>
          </p:nvPr>
        </p:nvSpPr>
        <p:spPr>
          <a:xfrm>
            <a:off x="838199" y="2055811"/>
            <a:ext cx="10389781" cy="4121151"/>
          </a:xfrm>
        </p:spPr>
        <p:txBody>
          <a:bodyPr/>
          <a:lstStyle>
            <a:lvl1pPr marL="0" indent="0">
              <a:buNone/>
              <a:defRPr>
                <a:solidFill>
                  <a:schemeClr val="bg1"/>
                </a:solidFill>
                <a:latin typeface="Inter Light" panose="02000503000000020004" pitchFamily="2" charset="0"/>
                <a:ea typeface="Inter Light" panose="02000503000000020004" pitchFamily="2" charset="0"/>
              </a:defRPr>
            </a:lvl1pPr>
            <a:lvl2pPr>
              <a:defRPr>
                <a:solidFill>
                  <a:schemeClr val="bg1"/>
                </a:solidFill>
                <a:latin typeface="Inter Light" panose="02000503000000020004" pitchFamily="2" charset="0"/>
                <a:ea typeface="Inter Light" panose="02000503000000020004" pitchFamily="2" charset="0"/>
              </a:defRPr>
            </a:lvl2pPr>
            <a:lvl3pPr>
              <a:defRPr>
                <a:solidFill>
                  <a:schemeClr val="bg1"/>
                </a:solidFill>
                <a:latin typeface="Inter Light" panose="02000503000000020004" pitchFamily="2" charset="0"/>
                <a:ea typeface="Inter Light" panose="02000503000000020004" pitchFamily="2" charset="0"/>
              </a:defRPr>
            </a:lvl3pPr>
            <a:lvl4pPr>
              <a:defRPr>
                <a:solidFill>
                  <a:schemeClr val="bg1"/>
                </a:solidFill>
                <a:latin typeface="Inter Light" panose="02000503000000020004" pitchFamily="2" charset="0"/>
                <a:ea typeface="Inter Light" panose="02000503000000020004" pitchFamily="2" charset="0"/>
              </a:defRPr>
            </a:lvl4pPr>
            <a:lvl5pPr>
              <a:defRPr>
                <a:solidFill>
                  <a:schemeClr val="bg1"/>
                </a:solidFill>
                <a:latin typeface="Inter Light" panose="02000503000000020004" pitchFamily="2" charset="0"/>
                <a:ea typeface="Inter Light" panose="02000503000000020004" pitchFamily="2" charset="0"/>
              </a:defRPr>
            </a:lvl5pPr>
          </a:lstStyle>
          <a:p>
            <a:pPr lvl="0"/>
            <a:r>
              <a:rPr lang="sv-SE"/>
              <a:t>Skriv din text här </a:t>
            </a:r>
          </a:p>
        </p:txBody>
      </p:sp>
      <p:pic>
        <p:nvPicPr>
          <p:cNvPr id="10" name="Bildobjekt 9">
            <a:extLst>
              <a:ext uri="{FF2B5EF4-FFF2-40B4-BE49-F238E27FC236}">
                <a16:creationId xmlns:a16="http://schemas.microsoft.com/office/drawing/2014/main" id="{ED630ED6-01AB-E19E-394B-B954274E9D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Tree>
    <p:extLst>
      <p:ext uri="{BB962C8B-B14F-4D97-AF65-F5344CB8AC3E}">
        <p14:creationId xmlns:p14="http://schemas.microsoft.com/office/powerpoint/2010/main" val="2693160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talj_1">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EDEA76E-3188-C38B-AF48-EA7CAD1816AC}"/>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5" name="Bildobjekt 4" descr="En bild som visar skärmbild, bärbar dator, inomhus&#10;&#10;Automatiskt genererad beskrivning">
            <a:extLst>
              <a:ext uri="{FF2B5EF4-FFF2-40B4-BE49-F238E27FC236}">
                <a16:creationId xmlns:a16="http://schemas.microsoft.com/office/drawing/2014/main" id="{ABCC7664-B82F-8B34-3471-CD86F20CFA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9761" y="1698459"/>
            <a:ext cx="5337544" cy="5337544"/>
          </a:xfrm>
          <a:prstGeom prst="rect">
            <a:avLst/>
          </a:prstGeom>
        </p:spPr>
      </p:pic>
    </p:spTree>
    <p:extLst>
      <p:ext uri="{BB962C8B-B14F-4D97-AF65-F5344CB8AC3E}">
        <p14:creationId xmlns:p14="http://schemas.microsoft.com/office/powerpoint/2010/main" val="3699860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talj_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045B850-6621-FF91-39FE-8074886D60E8}"/>
              </a:ext>
            </a:extLst>
          </p:cNvPr>
          <p:cNvSpPr/>
          <p:nvPr userDrawn="1"/>
        </p:nvSpPr>
        <p:spPr>
          <a:xfrm>
            <a:off x="0" y="0"/>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8" name="Bildobjekt 7" descr="En bild som visar byggnad, inomhus, Dagsljus, fixtur&#10;&#10;Automatiskt genererad beskrivning">
            <a:extLst>
              <a:ext uri="{FF2B5EF4-FFF2-40B4-BE49-F238E27FC236}">
                <a16:creationId xmlns:a16="http://schemas.microsoft.com/office/drawing/2014/main" id="{6A05CCE3-F2A2-0377-FB89-7572D266D9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1971" y="1728305"/>
            <a:ext cx="5524500" cy="5524500"/>
          </a:xfrm>
          <a:prstGeom prst="rect">
            <a:avLst/>
          </a:prstGeom>
        </p:spPr>
      </p:pic>
    </p:spTree>
    <p:extLst>
      <p:ext uri="{BB962C8B-B14F-4D97-AF65-F5344CB8AC3E}">
        <p14:creationId xmlns:p14="http://schemas.microsoft.com/office/powerpoint/2010/main" val="3066436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talj_3">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045B850-6621-FF91-39FE-8074886D60E8}"/>
              </a:ext>
            </a:extLst>
          </p:cNvPr>
          <p:cNvSpPr/>
          <p:nvPr userDrawn="1"/>
        </p:nvSpPr>
        <p:spPr>
          <a:xfrm>
            <a:off x="0" y="0"/>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5" name="Bildobjekt 4" descr="En bild som visar elektronik, tangentbord, Inmatningsenhet, kringutrustning&#10;&#10;Automatiskt genererad beskrivning">
            <a:extLst>
              <a:ext uri="{FF2B5EF4-FFF2-40B4-BE49-F238E27FC236}">
                <a16:creationId xmlns:a16="http://schemas.microsoft.com/office/drawing/2014/main" id="{95E74076-3F69-2604-31DD-7C8264E83F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7047" y="1728305"/>
            <a:ext cx="5524500" cy="5524500"/>
          </a:xfrm>
          <a:prstGeom prst="rect">
            <a:avLst/>
          </a:prstGeom>
        </p:spPr>
      </p:pic>
    </p:spTree>
    <p:extLst>
      <p:ext uri="{BB962C8B-B14F-4D97-AF65-F5344CB8AC3E}">
        <p14:creationId xmlns:p14="http://schemas.microsoft.com/office/powerpoint/2010/main" val="265688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DAB7-045C-E82A-1D7C-2682A8DF5C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2573FB-2E85-C59E-7D13-3633B0407E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46A2E94-3C4C-5151-C6AA-3F7F735D64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D4B883-4428-20F4-4959-52244F7B2DC8}"/>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6" name="Footer Placeholder 5">
            <a:extLst>
              <a:ext uri="{FF2B5EF4-FFF2-40B4-BE49-F238E27FC236}">
                <a16:creationId xmlns:a16="http://schemas.microsoft.com/office/drawing/2014/main" id="{196E3ED2-E9DB-ECC1-EEA1-72A4AA4049A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FFFBD36-23CE-D9C1-8EF6-5EBFA33E3492}"/>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154722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talj_4">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D045B850-6621-FF91-39FE-8074886D60E8}"/>
              </a:ext>
            </a:extLst>
          </p:cNvPr>
          <p:cNvSpPr/>
          <p:nvPr userDrawn="1"/>
        </p:nvSpPr>
        <p:spPr>
          <a:xfrm>
            <a:off x="0" y="0"/>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7" name="Bildobjekt 6" descr="En bild som visar Kosmetika, inomhus&#10;&#10;Automatiskt genererad beskrivning">
            <a:extLst>
              <a:ext uri="{FF2B5EF4-FFF2-40B4-BE49-F238E27FC236}">
                <a16:creationId xmlns:a16="http://schemas.microsoft.com/office/drawing/2014/main" id="{F55A6958-9A65-34A1-7D22-E33657819F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235" y="1728305"/>
            <a:ext cx="5524500" cy="5524500"/>
          </a:xfrm>
          <a:prstGeom prst="rect">
            <a:avLst/>
          </a:prstGeom>
        </p:spPr>
      </p:pic>
    </p:spTree>
    <p:extLst>
      <p:ext uri="{BB962C8B-B14F-4D97-AF65-F5344CB8AC3E}">
        <p14:creationId xmlns:p14="http://schemas.microsoft.com/office/powerpoint/2010/main" val="16227654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talj_5">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5C9F889-E880-82F5-7034-90C9E89FA4EC}"/>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6" name="Bildobjekt 5">
            <a:extLst>
              <a:ext uri="{FF2B5EF4-FFF2-40B4-BE49-F238E27FC236}">
                <a16:creationId xmlns:a16="http://schemas.microsoft.com/office/drawing/2014/main" id="{C46A20F4-DA65-4754-6034-B84929F81D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6283" y="1728305"/>
            <a:ext cx="5524500" cy="5524500"/>
          </a:xfrm>
          <a:prstGeom prst="rect">
            <a:avLst/>
          </a:prstGeom>
        </p:spPr>
      </p:pic>
    </p:spTree>
    <p:extLst>
      <p:ext uri="{BB962C8B-B14F-4D97-AF65-F5344CB8AC3E}">
        <p14:creationId xmlns:p14="http://schemas.microsoft.com/office/powerpoint/2010/main" val="1616166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stabild_1">
    <p:spTree>
      <p:nvGrpSpPr>
        <p:cNvPr id="1" name=""/>
        <p:cNvGrpSpPr/>
        <p:nvPr/>
      </p:nvGrpSpPr>
      <p:grpSpPr>
        <a:xfrm>
          <a:off x="0" y="0"/>
          <a:ext cx="0" cy="0"/>
          <a:chOff x="0" y="0"/>
          <a:chExt cx="0" cy="0"/>
        </a:xfrm>
      </p:grpSpPr>
      <p:sp>
        <p:nvSpPr>
          <p:cNvPr id="2" name="Rektangel med rundat hörn 5">
            <a:extLst>
              <a:ext uri="{FF2B5EF4-FFF2-40B4-BE49-F238E27FC236}">
                <a16:creationId xmlns:a16="http://schemas.microsoft.com/office/drawing/2014/main" id="{E9E08406-7418-9FC5-DF9C-FA0EFDC41130}"/>
              </a:ext>
            </a:extLst>
          </p:cNvPr>
          <p:cNvSpPr/>
          <p:nvPr userDrawn="1"/>
        </p:nvSpPr>
        <p:spPr>
          <a:xfrm>
            <a:off x="0" y="0"/>
            <a:ext cx="12191999" cy="6857999"/>
          </a:xfrm>
          <a:prstGeom prst="round1Rect">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B2FFE7BB-FF43-B20E-D92F-B0980B608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sp>
        <p:nvSpPr>
          <p:cNvPr id="5" name="textruta 4">
            <a:extLst>
              <a:ext uri="{FF2B5EF4-FFF2-40B4-BE49-F238E27FC236}">
                <a16:creationId xmlns:a16="http://schemas.microsoft.com/office/drawing/2014/main" id="{0497C0DD-4623-C6EA-86C1-D30091741450}"/>
              </a:ext>
            </a:extLst>
          </p:cNvPr>
          <p:cNvSpPr txBox="1"/>
          <p:nvPr userDrawn="1"/>
        </p:nvSpPr>
        <p:spPr>
          <a:xfrm>
            <a:off x="1" y="3296093"/>
            <a:ext cx="12191999" cy="861774"/>
          </a:xfrm>
          <a:prstGeom prst="rect">
            <a:avLst/>
          </a:prstGeom>
          <a:noFill/>
        </p:spPr>
        <p:txBody>
          <a:bodyPr wrap="square" rtlCol="0">
            <a:spAutoFit/>
          </a:bodyPr>
          <a:lstStyle/>
          <a:p>
            <a:pPr algn="ctr"/>
            <a:r>
              <a:rPr lang="sv-SE" sz="5000">
                <a:solidFill>
                  <a:schemeClr val="bg1"/>
                </a:solidFill>
                <a:latin typeface="Bitter" pitchFamily="2" charset="0"/>
              </a:rPr>
              <a:t>Tack!</a:t>
            </a:r>
          </a:p>
        </p:txBody>
      </p:sp>
    </p:spTree>
    <p:extLst>
      <p:ext uri="{BB962C8B-B14F-4D97-AF65-F5344CB8AC3E}">
        <p14:creationId xmlns:p14="http://schemas.microsoft.com/office/powerpoint/2010/main" val="2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stabild_2">
    <p:spTree>
      <p:nvGrpSpPr>
        <p:cNvPr id="1" name=""/>
        <p:cNvGrpSpPr/>
        <p:nvPr/>
      </p:nvGrpSpPr>
      <p:grpSpPr>
        <a:xfrm>
          <a:off x="0" y="0"/>
          <a:ext cx="0" cy="0"/>
          <a:chOff x="0" y="0"/>
          <a:chExt cx="0" cy="0"/>
        </a:xfrm>
      </p:grpSpPr>
      <p:sp>
        <p:nvSpPr>
          <p:cNvPr id="2" name="Rektangel med rundat hörn 5">
            <a:extLst>
              <a:ext uri="{FF2B5EF4-FFF2-40B4-BE49-F238E27FC236}">
                <a16:creationId xmlns:a16="http://schemas.microsoft.com/office/drawing/2014/main" id="{E9E08406-7418-9FC5-DF9C-FA0EFDC41130}"/>
              </a:ext>
            </a:extLst>
          </p:cNvPr>
          <p:cNvSpPr/>
          <p:nvPr userDrawn="1"/>
        </p:nvSpPr>
        <p:spPr>
          <a:xfrm>
            <a:off x="0" y="0"/>
            <a:ext cx="12191999" cy="6857999"/>
          </a:xfrm>
          <a:prstGeom prst="round1Rect">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B2FFE7BB-FF43-B20E-D92F-B0980B608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pic>
        <p:nvPicPr>
          <p:cNvPr id="4" name="Bildobjekt 3">
            <a:extLst>
              <a:ext uri="{FF2B5EF4-FFF2-40B4-BE49-F238E27FC236}">
                <a16:creationId xmlns:a16="http://schemas.microsoft.com/office/drawing/2014/main" id="{1879537B-19A5-17C5-DB28-240DAB5023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9310" y="2596270"/>
            <a:ext cx="3433380" cy="994900"/>
          </a:xfrm>
          <a:prstGeom prst="rect">
            <a:avLst/>
          </a:prstGeom>
        </p:spPr>
      </p:pic>
    </p:spTree>
    <p:extLst>
      <p:ext uri="{BB962C8B-B14F-4D97-AF65-F5344CB8AC3E}">
        <p14:creationId xmlns:p14="http://schemas.microsoft.com/office/powerpoint/2010/main" val="614814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stabild_3">
    <p:spTree>
      <p:nvGrpSpPr>
        <p:cNvPr id="1" name=""/>
        <p:cNvGrpSpPr/>
        <p:nvPr/>
      </p:nvGrpSpPr>
      <p:grpSpPr>
        <a:xfrm>
          <a:off x="0" y="0"/>
          <a:ext cx="0" cy="0"/>
          <a:chOff x="0" y="0"/>
          <a:chExt cx="0" cy="0"/>
        </a:xfrm>
      </p:grpSpPr>
      <p:pic>
        <p:nvPicPr>
          <p:cNvPr id="3" name="Bildobjekt 2" descr="En bild som visar byggnad, utomhus, himmel, väg&#10;&#10;Automatiskt genererad beskrivning">
            <a:extLst>
              <a:ext uri="{FF2B5EF4-FFF2-40B4-BE49-F238E27FC236}">
                <a16:creationId xmlns:a16="http://schemas.microsoft.com/office/drawing/2014/main" id="{3508E40F-9E51-2D70-4733-87CFCF132C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5" y="0"/>
            <a:ext cx="12181509" cy="6858000"/>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32580"/>
            <a:ext cx="12192001" cy="6901213"/>
          </a:xfrm>
          <a:prstGeom prst="rect">
            <a:avLst/>
          </a:prstGeom>
          <a:solidFill>
            <a:srgbClr val="F2E3D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Bildobjekt 1">
            <a:extLst>
              <a:ext uri="{FF2B5EF4-FFF2-40B4-BE49-F238E27FC236}">
                <a16:creationId xmlns:a16="http://schemas.microsoft.com/office/drawing/2014/main" id="{0061FB37-17E5-14D6-8A13-A751DE452D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9309" y="4552661"/>
            <a:ext cx="3433380" cy="994900"/>
          </a:xfrm>
          <a:prstGeom prst="rect">
            <a:avLst/>
          </a:prstGeom>
        </p:spPr>
      </p:pic>
    </p:spTree>
    <p:extLst>
      <p:ext uri="{BB962C8B-B14F-4D97-AF65-F5344CB8AC3E}">
        <p14:creationId xmlns:p14="http://schemas.microsoft.com/office/powerpoint/2010/main" val="3546000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stabild_4">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082F60-47DE-5168-BC16-E526EFFCC106}"/>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14" name="Bildobjekt 13" descr="En bild som visar klädsel, person, Människoansikte, inomhus&#10;&#10;Automatiskt genererad beskrivning">
            <a:extLst>
              <a:ext uri="{FF2B5EF4-FFF2-40B4-BE49-F238E27FC236}">
                <a16:creationId xmlns:a16="http://schemas.microsoft.com/office/drawing/2014/main" id="{F2981FBD-2CE8-13A6-F857-2699AF5CF9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11" name="textruta 10">
            <a:extLst>
              <a:ext uri="{FF2B5EF4-FFF2-40B4-BE49-F238E27FC236}">
                <a16:creationId xmlns:a16="http://schemas.microsoft.com/office/drawing/2014/main" id="{B26E4799-F7AA-A07A-030F-B9956667F653}"/>
              </a:ext>
            </a:extLst>
          </p:cNvPr>
          <p:cNvSpPr txBox="1"/>
          <p:nvPr userDrawn="1"/>
        </p:nvSpPr>
        <p:spPr>
          <a:xfrm>
            <a:off x="622819" y="1901416"/>
            <a:ext cx="3662102" cy="492443"/>
          </a:xfrm>
          <a:prstGeom prst="rect">
            <a:avLst/>
          </a:prstGeom>
          <a:noFill/>
        </p:spPr>
        <p:txBody>
          <a:bodyPr wrap="square" rtlCol="0">
            <a:spAutoFit/>
          </a:bodyPr>
          <a:lstStyle/>
          <a:p>
            <a:pPr algn="l"/>
            <a:r>
              <a:rPr lang="sv-SE" sz="2600">
                <a:solidFill>
                  <a:schemeClr val="bg1"/>
                </a:solidFill>
                <a:latin typeface="Bitter Light" pitchFamily="2" charset="0"/>
              </a:rPr>
              <a:t>No </a:t>
            </a:r>
            <a:r>
              <a:rPr lang="sv-SE" sz="2600" err="1">
                <a:solidFill>
                  <a:schemeClr val="bg1"/>
                </a:solidFill>
                <a:latin typeface="Bitter Light" pitchFamily="2" charset="0"/>
              </a:rPr>
              <a:t>nonsense</a:t>
            </a:r>
            <a:r>
              <a:rPr lang="sv-SE" sz="2600">
                <a:solidFill>
                  <a:schemeClr val="bg1"/>
                </a:solidFill>
                <a:latin typeface="Bitter Light" pitchFamily="2" charset="0"/>
              </a:rPr>
              <a:t> </a:t>
            </a:r>
            <a:r>
              <a:rPr lang="sv-SE" sz="2600" err="1">
                <a:solidFill>
                  <a:schemeClr val="bg1"/>
                </a:solidFill>
                <a:latin typeface="Bitter Light" pitchFamily="2" charset="0"/>
              </a:rPr>
              <a:t>security</a:t>
            </a:r>
            <a:endParaRPr lang="sv-SE" sz="2600">
              <a:solidFill>
                <a:schemeClr val="bg1"/>
              </a:solidFill>
              <a:latin typeface="Bitter Light" pitchFamily="2" charset="0"/>
            </a:endParaRPr>
          </a:p>
        </p:txBody>
      </p:sp>
      <p:pic>
        <p:nvPicPr>
          <p:cNvPr id="12" name="Bildobjekt 11">
            <a:extLst>
              <a:ext uri="{FF2B5EF4-FFF2-40B4-BE49-F238E27FC236}">
                <a16:creationId xmlns:a16="http://schemas.microsoft.com/office/drawing/2014/main" id="{68DB6D7F-8464-A394-7836-1EA7EBAA27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9" y="766294"/>
            <a:ext cx="3917283" cy="1135122"/>
          </a:xfrm>
          <a:prstGeom prst="rect">
            <a:avLst/>
          </a:prstGeom>
        </p:spPr>
      </p:pic>
    </p:spTree>
    <p:extLst>
      <p:ext uri="{BB962C8B-B14F-4D97-AF65-F5344CB8AC3E}">
        <p14:creationId xmlns:p14="http://schemas.microsoft.com/office/powerpoint/2010/main" val="2498720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stabild_6">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13EE377-FC82-4096-0587-72D9972A4C36}"/>
              </a:ext>
            </a:extLst>
          </p:cNvPr>
          <p:cNvSpPr/>
          <p:nvPr userDrawn="1"/>
        </p:nvSpPr>
        <p:spPr>
          <a:xfrm>
            <a:off x="0" y="1"/>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3" name="Bildobjekt 2">
            <a:extLst>
              <a:ext uri="{FF2B5EF4-FFF2-40B4-BE49-F238E27FC236}">
                <a16:creationId xmlns:a16="http://schemas.microsoft.com/office/drawing/2014/main" id="{632A0DE0-8448-D2E8-33C2-20A4163AFE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
        <p:nvSpPr>
          <p:cNvPr id="6" name="Platshållare för text 3">
            <a:extLst>
              <a:ext uri="{FF2B5EF4-FFF2-40B4-BE49-F238E27FC236}">
                <a16:creationId xmlns:a16="http://schemas.microsoft.com/office/drawing/2014/main" id="{C0962C89-0282-DB1C-455F-9AB836F182D2}"/>
              </a:ext>
            </a:extLst>
          </p:cNvPr>
          <p:cNvSpPr>
            <a:spLocks noGrp="1"/>
          </p:cNvSpPr>
          <p:nvPr>
            <p:ph type="body" sz="half" idx="2" hasCustomPrompt="1"/>
          </p:nvPr>
        </p:nvSpPr>
        <p:spPr>
          <a:xfrm>
            <a:off x="839788" y="5018567"/>
            <a:ext cx="5848091" cy="1254457"/>
          </a:xfrm>
        </p:spPr>
        <p:txBody>
          <a:bodyPr>
            <a:normAutofit/>
          </a:bodyPr>
          <a:lstStyle>
            <a:lvl1pPr marL="0" indent="0">
              <a:buNone/>
              <a:defRPr sz="1800" b="0">
                <a:latin typeface="Bitter"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Kontaktuppgifter för frågor:</a:t>
            </a:r>
          </a:p>
          <a:p>
            <a:pPr lvl="0"/>
            <a:r>
              <a:rPr lang="sv-SE" dirty="0"/>
              <a:t>mail@secify.com</a:t>
            </a:r>
          </a:p>
          <a:p>
            <a:pPr lvl="0"/>
            <a:r>
              <a:rPr lang="sv-SE" dirty="0"/>
              <a:t>+467 xxx xx </a:t>
            </a:r>
            <a:r>
              <a:rPr lang="sv-SE" dirty="0" err="1"/>
              <a:t>xx</a:t>
            </a:r>
            <a:r>
              <a:rPr lang="sv-SE" dirty="0"/>
              <a:t> </a:t>
            </a:r>
            <a:r>
              <a:rPr lang="sv-SE" dirty="0" err="1"/>
              <a:t>xx</a:t>
            </a:r>
            <a:r>
              <a:rPr lang="sv-SE" dirty="0"/>
              <a:t> </a:t>
            </a:r>
          </a:p>
        </p:txBody>
      </p:sp>
      <p:sp>
        <p:nvSpPr>
          <p:cNvPr id="7" name="Platshållare för text 3">
            <a:extLst>
              <a:ext uri="{FF2B5EF4-FFF2-40B4-BE49-F238E27FC236}">
                <a16:creationId xmlns:a16="http://schemas.microsoft.com/office/drawing/2014/main" id="{A3ACD8C6-6B43-041A-9823-08EC09250C6F}"/>
              </a:ext>
            </a:extLst>
          </p:cNvPr>
          <p:cNvSpPr>
            <a:spLocks noGrp="1"/>
          </p:cNvSpPr>
          <p:nvPr>
            <p:ph type="body" sz="half" idx="10" hasCustomPrompt="1"/>
          </p:nvPr>
        </p:nvSpPr>
        <p:spPr>
          <a:xfrm>
            <a:off x="839788" y="4224854"/>
            <a:ext cx="5848091" cy="461313"/>
          </a:xfrm>
        </p:spPr>
        <p:txBody>
          <a:bodyPr>
            <a:normAutofit/>
          </a:bodyPr>
          <a:lstStyle>
            <a:lvl1pPr marL="0" indent="0">
              <a:buNone/>
              <a:defRPr sz="2400" b="0">
                <a:latin typeface="Bitter"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Tack för er uppmärksamhet! </a:t>
            </a:r>
          </a:p>
        </p:txBody>
      </p:sp>
    </p:spTree>
    <p:extLst>
      <p:ext uri="{BB962C8B-B14F-4D97-AF65-F5344CB8AC3E}">
        <p14:creationId xmlns:p14="http://schemas.microsoft.com/office/powerpoint/2010/main" val="469673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stabild_7">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13EE377-FC82-4096-0587-72D9972A4C36}"/>
              </a:ext>
            </a:extLst>
          </p:cNvPr>
          <p:cNvSpPr/>
          <p:nvPr userDrawn="1"/>
        </p:nvSpPr>
        <p:spPr>
          <a:xfrm>
            <a:off x="0" y="1"/>
            <a:ext cx="12192000" cy="6857999"/>
          </a:xfrm>
          <a:prstGeom prst="rect">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6" name="Platshållare för text 3">
            <a:extLst>
              <a:ext uri="{FF2B5EF4-FFF2-40B4-BE49-F238E27FC236}">
                <a16:creationId xmlns:a16="http://schemas.microsoft.com/office/drawing/2014/main" id="{C0962C89-0282-DB1C-455F-9AB836F182D2}"/>
              </a:ext>
            </a:extLst>
          </p:cNvPr>
          <p:cNvSpPr>
            <a:spLocks noGrp="1"/>
          </p:cNvSpPr>
          <p:nvPr>
            <p:ph type="body" sz="half" idx="2" hasCustomPrompt="1"/>
          </p:nvPr>
        </p:nvSpPr>
        <p:spPr>
          <a:xfrm>
            <a:off x="839788" y="5018567"/>
            <a:ext cx="5848091" cy="1254457"/>
          </a:xfrm>
        </p:spPr>
        <p:txBody>
          <a:bodyPr>
            <a:normAutofit/>
          </a:bodyPr>
          <a:lstStyle>
            <a:lvl1pPr marL="0" indent="0">
              <a:buNone/>
              <a:defRPr sz="1800" b="0">
                <a:solidFill>
                  <a:schemeClr val="bg1"/>
                </a:solidFill>
                <a:latin typeface="Bitter"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Kontaktuppgifter för frågor:</a:t>
            </a:r>
          </a:p>
          <a:p>
            <a:pPr lvl="0"/>
            <a:r>
              <a:rPr lang="sv-SE" dirty="0"/>
              <a:t>mail@secify.com</a:t>
            </a:r>
          </a:p>
          <a:p>
            <a:pPr lvl="0"/>
            <a:r>
              <a:rPr lang="sv-SE" dirty="0"/>
              <a:t>+467 xxx xx </a:t>
            </a:r>
            <a:r>
              <a:rPr lang="sv-SE" dirty="0" err="1"/>
              <a:t>xx</a:t>
            </a:r>
            <a:r>
              <a:rPr lang="sv-SE" dirty="0"/>
              <a:t> </a:t>
            </a:r>
            <a:r>
              <a:rPr lang="sv-SE" dirty="0" err="1"/>
              <a:t>xx</a:t>
            </a:r>
            <a:r>
              <a:rPr lang="sv-SE" dirty="0"/>
              <a:t> </a:t>
            </a:r>
          </a:p>
        </p:txBody>
      </p:sp>
      <p:sp>
        <p:nvSpPr>
          <p:cNvPr id="7" name="Platshållare för text 3">
            <a:extLst>
              <a:ext uri="{FF2B5EF4-FFF2-40B4-BE49-F238E27FC236}">
                <a16:creationId xmlns:a16="http://schemas.microsoft.com/office/drawing/2014/main" id="{A3ACD8C6-6B43-041A-9823-08EC09250C6F}"/>
              </a:ext>
            </a:extLst>
          </p:cNvPr>
          <p:cNvSpPr>
            <a:spLocks noGrp="1"/>
          </p:cNvSpPr>
          <p:nvPr>
            <p:ph type="body" sz="half" idx="10" hasCustomPrompt="1"/>
          </p:nvPr>
        </p:nvSpPr>
        <p:spPr>
          <a:xfrm>
            <a:off x="839788" y="4224854"/>
            <a:ext cx="5848091" cy="461313"/>
          </a:xfrm>
        </p:spPr>
        <p:txBody>
          <a:bodyPr>
            <a:normAutofit/>
          </a:bodyPr>
          <a:lstStyle>
            <a:lvl1pPr marL="0" indent="0">
              <a:buNone/>
              <a:defRPr sz="2400" b="0">
                <a:solidFill>
                  <a:schemeClr val="bg1"/>
                </a:solidFill>
                <a:latin typeface="Bitter"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Tack för er uppmärksamhet! </a:t>
            </a:r>
          </a:p>
        </p:txBody>
      </p:sp>
      <p:pic>
        <p:nvPicPr>
          <p:cNvPr id="4" name="Bildobjekt 3">
            <a:extLst>
              <a:ext uri="{FF2B5EF4-FFF2-40B4-BE49-F238E27FC236}">
                <a16:creationId xmlns:a16="http://schemas.microsoft.com/office/drawing/2014/main" id="{775EDE9C-62EB-898B-6022-8670B46E5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Tree>
    <p:extLst>
      <p:ext uri="{BB962C8B-B14F-4D97-AF65-F5344CB8AC3E}">
        <p14:creationId xmlns:p14="http://schemas.microsoft.com/office/powerpoint/2010/main" val="40974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tabild_5">
    <p:spTree>
      <p:nvGrpSpPr>
        <p:cNvPr id="1" name=""/>
        <p:cNvGrpSpPr/>
        <p:nvPr/>
      </p:nvGrpSpPr>
      <p:grpSpPr>
        <a:xfrm>
          <a:off x="0" y="0"/>
          <a:ext cx="0" cy="0"/>
          <a:chOff x="0" y="0"/>
          <a:chExt cx="0" cy="0"/>
        </a:xfrm>
      </p:grpSpPr>
      <p:pic>
        <p:nvPicPr>
          <p:cNvPr id="2" name="Bildobjekt 1" descr="En bild som visar klädsel, person, Människoansikte, person&#10;&#10;Automatiskt genererad beskrivning">
            <a:extLst>
              <a:ext uri="{FF2B5EF4-FFF2-40B4-BE49-F238E27FC236}">
                <a16:creationId xmlns:a16="http://schemas.microsoft.com/office/drawing/2014/main" id="{CDD1C857-F159-5D91-3A77-3EB20C7286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562"/>
          <a:stretch/>
        </p:blipFill>
        <p:spPr>
          <a:xfrm>
            <a:off x="0" y="-1"/>
            <a:ext cx="12192000" cy="6944427"/>
          </a:xfrm>
          <a:prstGeom prst="rect">
            <a:avLst/>
          </a:prstGeom>
        </p:spPr>
      </p:pic>
      <p:sp>
        <p:nvSpPr>
          <p:cNvPr id="3" name="Rektangel 2">
            <a:extLst>
              <a:ext uri="{FF2B5EF4-FFF2-40B4-BE49-F238E27FC236}">
                <a16:creationId xmlns:a16="http://schemas.microsoft.com/office/drawing/2014/main" id="{E9D9B986-4299-E608-B078-0EA614A26A29}"/>
              </a:ext>
            </a:extLst>
          </p:cNvPr>
          <p:cNvSpPr/>
          <p:nvPr userDrawn="1"/>
        </p:nvSpPr>
        <p:spPr>
          <a:xfrm>
            <a:off x="0" y="-1"/>
            <a:ext cx="12192000" cy="6944427"/>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4045293C-81DB-5E0A-F468-27384AB8C6EA}"/>
              </a:ext>
            </a:extLst>
          </p:cNvPr>
          <p:cNvSpPr txBox="1"/>
          <p:nvPr userDrawn="1"/>
        </p:nvSpPr>
        <p:spPr>
          <a:xfrm>
            <a:off x="0" y="5562895"/>
            <a:ext cx="12192000" cy="630942"/>
          </a:xfrm>
          <a:prstGeom prst="rect">
            <a:avLst/>
          </a:prstGeom>
          <a:noFill/>
        </p:spPr>
        <p:txBody>
          <a:bodyPr wrap="square" rtlCol="0">
            <a:spAutoFit/>
          </a:bodyPr>
          <a:lstStyle>
            <a:defPPr>
              <a:defRPr lang="sv-SE"/>
            </a:defPPr>
            <a:lvl1pPr algn="r">
              <a:defRPr sz="3000">
                <a:solidFill>
                  <a:srgbClr val="374151"/>
                </a:solidFill>
                <a:latin typeface="Bitter Light" pitchFamily="2" charset="0"/>
              </a:defRPr>
            </a:lvl1pPr>
          </a:lstStyle>
          <a:p>
            <a:pPr algn="ctr"/>
            <a:r>
              <a:rPr lang="en-US" sz="3500" b="1" dirty="0">
                <a:solidFill>
                  <a:schemeClr val="bg1"/>
                </a:solidFill>
              </a:rPr>
              <a:t>No nonsense security</a:t>
            </a:r>
          </a:p>
        </p:txBody>
      </p:sp>
      <p:pic>
        <p:nvPicPr>
          <p:cNvPr id="5" name="Bildobjekt 4">
            <a:extLst>
              <a:ext uri="{FF2B5EF4-FFF2-40B4-BE49-F238E27FC236}">
                <a16:creationId xmlns:a16="http://schemas.microsoft.com/office/drawing/2014/main" id="{BA00B721-51E7-7A95-0B2E-FE8F4DC79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5466" y="3342640"/>
            <a:ext cx="7101068" cy="2057695"/>
          </a:xfrm>
          <a:prstGeom prst="rect">
            <a:avLst/>
          </a:prstGeom>
        </p:spPr>
      </p:pic>
    </p:spTree>
    <p:extLst>
      <p:ext uri="{BB962C8B-B14F-4D97-AF65-F5344CB8AC3E}">
        <p14:creationId xmlns:p14="http://schemas.microsoft.com/office/powerpoint/2010/main" val="1091591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vå dela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6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6C16-DBC4-5832-5613-33402BDBD1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FCDD56-6393-A0B6-F63E-CA8B17CE19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D974B-1B04-32F7-414C-2AED6A17BA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E1951E-58A8-02DA-08D3-72ECCDBC7F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42EBB0-8249-310D-E5F2-45E4DB66F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1AC33F-29CE-8E69-6AA7-5798044737EC}"/>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8" name="Footer Placeholder 7">
            <a:extLst>
              <a:ext uri="{FF2B5EF4-FFF2-40B4-BE49-F238E27FC236}">
                <a16:creationId xmlns:a16="http://schemas.microsoft.com/office/drawing/2014/main" id="{E4F9A07F-A785-DE33-350D-5044EBE0AA2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7E0B183-032F-7B71-BA81-FB698D8C5E77}"/>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3271144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3AC8809-FF0D-3C73-70C0-023EBE2FF90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6624042-E2F5-0AD2-10E9-D65B683EEBD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7A4F41-7715-F4A4-2D34-D008F6079376}"/>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5" name="Platshållare för sidfot 4">
            <a:extLst>
              <a:ext uri="{FF2B5EF4-FFF2-40B4-BE49-F238E27FC236}">
                <a16:creationId xmlns:a16="http://schemas.microsoft.com/office/drawing/2014/main" id="{F75B89F4-8C96-222E-7700-F1E2009E623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18EA1491-D4B7-A946-B72A-C58D3932D548}"/>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362207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E474FD-AFD3-65E5-E013-4175FE0714B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37B3FFC-5053-2B3F-126F-513EFE89C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4CCB31A-7287-F63B-ECE3-73F521567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B8C9805-6865-1BDF-BCED-51BEEFC2A4EE}"/>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6" name="Platshållare för sidfot 5">
            <a:extLst>
              <a:ext uri="{FF2B5EF4-FFF2-40B4-BE49-F238E27FC236}">
                <a16:creationId xmlns:a16="http://schemas.microsoft.com/office/drawing/2014/main" id="{9FF6106C-01AD-9E71-592C-9D2DF2727FA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DC61754-84A6-C816-F96A-1479244B225B}"/>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41588104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25240C-1A8A-A35B-169B-943D475F6F4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CC28001-2B3E-336C-4B55-EA18B53A8F6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93C00D-08C0-A121-65A2-7B31499CACAE}"/>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5" name="Platshållare för sidfot 4">
            <a:extLst>
              <a:ext uri="{FF2B5EF4-FFF2-40B4-BE49-F238E27FC236}">
                <a16:creationId xmlns:a16="http://schemas.microsoft.com/office/drawing/2014/main" id="{B075DF8E-4CED-A574-6203-8CE4232E9758}"/>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A83023C4-36AE-13E0-B79E-0A35578AA353}"/>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291159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ront-slid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082F60-47DE-5168-BC16-E526EFFCC106}"/>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14" name="Bildobjekt 13" descr="En bild som visar klädsel, person, Människoansikte, inomhus&#10;&#10;Automatiskt genererad beskrivning">
            <a:extLst>
              <a:ext uri="{FF2B5EF4-FFF2-40B4-BE49-F238E27FC236}">
                <a16:creationId xmlns:a16="http://schemas.microsoft.com/office/drawing/2014/main" id="{F2981FBD-2CE8-13A6-F857-2699AF5CF9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11" name="textruta 10">
            <a:extLst>
              <a:ext uri="{FF2B5EF4-FFF2-40B4-BE49-F238E27FC236}">
                <a16:creationId xmlns:a16="http://schemas.microsoft.com/office/drawing/2014/main" id="{B26E4799-F7AA-A07A-030F-B9956667F653}"/>
              </a:ext>
            </a:extLst>
          </p:cNvPr>
          <p:cNvSpPr txBox="1"/>
          <p:nvPr userDrawn="1"/>
        </p:nvSpPr>
        <p:spPr>
          <a:xfrm>
            <a:off x="622819" y="1901416"/>
            <a:ext cx="3662102" cy="492443"/>
          </a:xfrm>
          <a:prstGeom prst="rect">
            <a:avLst/>
          </a:prstGeom>
          <a:noFill/>
        </p:spPr>
        <p:txBody>
          <a:bodyPr wrap="square" rtlCol="0">
            <a:spAutoFit/>
          </a:bodyPr>
          <a:lstStyle/>
          <a:p>
            <a:pPr algn="l"/>
            <a:r>
              <a:rPr lang="sv-SE" sz="2600" dirty="0">
                <a:solidFill>
                  <a:schemeClr val="bg1"/>
                </a:solidFill>
                <a:latin typeface="Bitter Light" pitchFamily="2" charset="0"/>
              </a:rPr>
              <a:t>No </a:t>
            </a:r>
            <a:r>
              <a:rPr lang="sv-SE" sz="2600" dirty="0" err="1">
                <a:solidFill>
                  <a:schemeClr val="bg1"/>
                </a:solidFill>
                <a:latin typeface="Bitter Light" pitchFamily="2" charset="0"/>
              </a:rPr>
              <a:t>nonsense</a:t>
            </a:r>
            <a:r>
              <a:rPr lang="sv-SE" sz="2600" dirty="0">
                <a:solidFill>
                  <a:schemeClr val="bg1"/>
                </a:solidFill>
                <a:latin typeface="Bitter Light" pitchFamily="2" charset="0"/>
              </a:rPr>
              <a:t> </a:t>
            </a:r>
            <a:r>
              <a:rPr lang="sv-SE" sz="2600" dirty="0" err="1">
                <a:solidFill>
                  <a:schemeClr val="bg1"/>
                </a:solidFill>
                <a:latin typeface="Bitter Light" pitchFamily="2" charset="0"/>
              </a:rPr>
              <a:t>security</a:t>
            </a:r>
            <a:endParaRPr lang="sv-SE" sz="2600" dirty="0">
              <a:solidFill>
                <a:schemeClr val="bg1"/>
              </a:solidFill>
              <a:latin typeface="Bitter Light" pitchFamily="2" charset="0"/>
            </a:endParaRPr>
          </a:p>
        </p:txBody>
      </p:sp>
      <p:pic>
        <p:nvPicPr>
          <p:cNvPr id="12" name="Bildobjekt 11">
            <a:extLst>
              <a:ext uri="{FF2B5EF4-FFF2-40B4-BE49-F238E27FC236}">
                <a16:creationId xmlns:a16="http://schemas.microsoft.com/office/drawing/2014/main" id="{68DB6D7F-8464-A394-7836-1EA7EBAA27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9" y="766294"/>
            <a:ext cx="3917283" cy="1135122"/>
          </a:xfrm>
          <a:prstGeom prst="rect">
            <a:avLst/>
          </a:prstGeom>
        </p:spPr>
      </p:pic>
    </p:spTree>
    <p:extLst>
      <p:ext uri="{BB962C8B-B14F-4D97-AF65-F5344CB8AC3E}">
        <p14:creationId xmlns:p14="http://schemas.microsoft.com/office/powerpoint/2010/main" val="2997358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ternativ front">
    <p:spTree>
      <p:nvGrpSpPr>
        <p:cNvPr id="1" name=""/>
        <p:cNvGrpSpPr/>
        <p:nvPr/>
      </p:nvGrpSpPr>
      <p:grpSpPr>
        <a:xfrm>
          <a:off x="0" y="0"/>
          <a:ext cx="0" cy="0"/>
          <a:chOff x="0" y="0"/>
          <a:chExt cx="0" cy="0"/>
        </a:xfrm>
      </p:grpSpPr>
      <p:pic>
        <p:nvPicPr>
          <p:cNvPr id="24" name="Bildobjekt 23" descr="En bild som visar himmel, utomhus, mark, bana&#10;&#10;Automatiskt genererad beskrivning">
            <a:extLst>
              <a:ext uri="{FF2B5EF4-FFF2-40B4-BE49-F238E27FC236}">
                <a16:creationId xmlns:a16="http://schemas.microsoft.com/office/drawing/2014/main" id="{3E000D1E-0EDC-5251-5D9E-07AF72C349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433834" cy="6994032"/>
          </a:xfrm>
          <a:prstGeom prst="rect">
            <a:avLst/>
          </a:prstGeom>
        </p:spPr>
      </p:pic>
      <p:pic>
        <p:nvPicPr>
          <p:cNvPr id="10" name="Bildobjekt 9">
            <a:extLst>
              <a:ext uri="{FF2B5EF4-FFF2-40B4-BE49-F238E27FC236}">
                <a16:creationId xmlns:a16="http://schemas.microsoft.com/office/drawing/2014/main" id="{ED630ED6-01AB-E19E-394B-B954274E9D2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
        <p:nvSpPr>
          <p:cNvPr id="25" name="Rubrik 1">
            <a:extLst>
              <a:ext uri="{FF2B5EF4-FFF2-40B4-BE49-F238E27FC236}">
                <a16:creationId xmlns:a16="http://schemas.microsoft.com/office/drawing/2014/main" id="{D68E0003-B690-3DCA-ED80-E80491BA312A}"/>
              </a:ext>
            </a:extLst>
          </p:cNvPr>
          <p:cNvSpPr>
            <a:spLocks noGrp="1"/>
          </p:cNvSpPr>
          <p:nvPr>
            <p:ph type="title" hasCustomPrompt="1"/>
          </p:nvPr>
        </p:nvSpPr>
        <p:spPr>
          <a:xfrm>
            <a:off x="0" y="1709738"/>
            <a:ext cx="12433834" cy="2852737"/>
          </a:xfrm>
        </p:spPr>
        <p:txBody>
          <a:bodyPr anchor="b"/>
          <a:lstStyle>
            <a:lvl1pPr algn="ctr">
              <a:defRPr sz="6000" b="1">
                <a:solidFill>
                  <a:schemeClr val="bg1"/>
                </a:solidFill>
                <a:latin typeface="Bitter" pitchFamily="2" charset="0"/>
              </a:defRPr>
            </a:lvl1pPr>
          </a:lstStyle>
          <a:p>
            <a:r>
              <a:rPr lang="sv-SE" dirty="0"/>
              <a:t>Rubrik</a:t>
            </a:r>
          </a:p>
        </p:txBody>
      </p:sp>
      <p:sp>
        <p:nvSpPr>
          <p:cNvPr id="26" name="Platshållare för text 2">
            <a:extLst>
              <a:ext uri="{FF2B5EF4-FFF2-40B4-BE49-F238E27FC236}">
                <a16:creationId xmlns:a16="http://schemas.microsoft.com/office/drawing/2014/main" id="{61CE7126-4438-2DAF-406A-D6EA68A3490D}"/>
              </a:ext>
            </a:extLst>
          </p:cNvPr>
          <p:cNvSpPr>
            <a:spLocks noGrp="1"/>
          </p:cNvSpPr>
          <p:nvPr>
            <p:ph type="body" idx="1" hasCustomPrompt="1"/>
          </p:nvPr>
        </p:nvSpPr>
        <p:spPr>
          <a:xfrm>
            <a:off x="0" y="4589463"/>
            <a:ext cx="12433834" cy="1500187"/>
          </a:xfrm>
        </p:spPr>
        <p:txBody>
          <a:bodyPr/>
          <a:lstStyle>
            <a:lvl1pPr marL="0" indent="0" algn="ctr">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Tree>
    <p:extLst>
      <p:ext uri="{BB962C8B-B14F-4D97-AF65-F5344CB8AC3E}">
        <p14:creationId xmlns:p14="http://schemas.microsoft.com/office/powerpoint/2010/main" val="1247978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Alternativ front">
    <p:spTree>
      <p:nvGrpSpPr>
        <p:cNvPr id="1" name=""/>
        <p:cNvGrpSpPr/>
        <p:nvPr/>
      </p:nvGrpSpPr>
      <p:grpSpPr>
        <a:xfrm>
          <a:off x="0" y="0"/>
          <a:ext cx="0" cy="0"/>
          <a:chOff x="0" y="0"/>
          <a:chExt cx="0" cy="0"/>
        </a:xfrm>
      </p:grpSpPr>
      <p:pic>
        <p:nvPicPr>
          <p:cNvPr id="2" name="Bildobjekt 1" descr="En bild som visar klädsel, person, Människoansikte, person&#10;&#10;Automatiskt genererad beskrivning">
            <a:extLst>
              <a:ext uri="{FF2B5EF4-FFF2-40B4-BE49-F238E27FC236}">
                <a16:creationId xmlns:a16="http://schemas.microsoft.com/office/drawing/2014/main" id="{CDD1C857-F159-5D91-3A77-3EB20C7286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562"/>
          <a:stretch/>
        </p:blipFill>
        <p:spPr>
          <a:xfrm>
            <a:off x="0" y="-1"/>
            <a:ext cx="12192000" cy="6944427"/>
          </a:xfrm>
          <a:prstGeom prst="rect">
            <a:avLst/>
          </a:prstGeom>
        </p:spPr>
      </p:pic>
      <p:sp>
        <p:nvSpPr>
          <p:cNvPr id="3" name="Rektangel 2">
            <a:extLst>
              <a:ext uri="{FF2B5EF4-FFF2-40B4-BE49-F238E27FC236}">
                <a16:creationId xmlns:a16="http://schemas.microsoft.com/office/drawing/2014/main" id="{E9D9B986-4299-E608-B078-0EA614A26A29}"/>
              </a:ext>
            </a:extLst>
          </p:cNvPr>
          <p:cNvSpPr/>
          <p:nvPr userDrawn="1"/>
        </p:nvSpPr>
        <p:spPr>
          <a:xfrm>
            <a:off x="0" y="-1"/>
            <a:ext cx="12192000" cy="6944427"/>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4045293C-81DB-5E0A-F468-27384AB8C6EA}"/>
              </a:ext>
            </a:extLst>
          </p:cNvPr>
          <p:cNvSpPr txBox="1"/>
          <p:nvPr userDrawn="1"/>
        </p:nvSpPr>
        <p:spPr>
          <a:xfrm>
            <a:off x="0" y="5562895"/>
            <a:ext cx="12192000" cy="630942"/>
          </a:xfrm>
          <a:prstGeom prst="rect">
            <a:avLst/>
          </a:prstGeom>
          <a:noFill/>
        </p:spPr>
        <p:txBody>
          <a:bodyPr wrap="square" rtlCol="0">
            <a:spAutoFit/>
          </a:bodyPr>
          <a:lstStyle>
            <a:defPPr>
              <a:defRPr lang="sv-SE"/>
            </a:defPPr>
            <a:lvl1pPr algn="r">
              <a:defRPr sz="3000">
                <a:solidFill>
                  <a:srgbClr val="374151"/>
                </a:solidFill>
                <a:latin typeface="Bitter Light" pitchFamily="2" charset="0"/>
              </a:defRPr>
            </a:lvl1pPr>
          </a:lstStyle>
          <a:p>
            <a:pPr algn="ctr"/>
            <a:r>
              <a:rPr lang="en-US" sz="3500" b="1" dirty="0">
                <a:solidFill>
                  <a:schemeClr val="bg1"/>
                </a:solidFill>
              </a:rPr>
              <a:t>No nonsense security</a:t>
            </a:r>
          </a:p>
        </p:txBody>
      </p:sp>
      <p:pic>
        <p:nvPicPr>
          <p:cNvPr id="5" name="Bildobjekt 4">
            <a:extLst>
              <a:ext uri="{FF2B5EF4-FFF2-40B4-BE49-F238E27FC236}">
                <a16:creationId xmlns:a16="http://schemas.microsoft.com/office/drawing/2014/main" id="{BA00B721-51E7-7A95-0B2E-FE8F4DC79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5466" y="3342640"/>
            <a:ext cx="7101068" cy="2057695"/>
          </a:xfrm>
          <a:prstGeom prst="rect">
            <a:avLst/>
          </a:prstGeom>
        </p:spPr>
      </p:pic>
    </p:spTree>
    <p:extLst>
      <p:ext uri="{BB962C8B-B14F-4D97-AF65-F5344CB8AC3E}">
        <p14:creationId xmlns:p14="http://schemas.microsoft.com/office/powerpoint/2010/main" val="10565283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a-slide_Presentationsbeskrivning">
    <p:spTree>
      <p:nvGrpSpPr>
        <p:cNvPr id="1" name=""/>
        <p:cNvGrpSpPr/>
        <p:nvPr/>
      </p:nvGrpSpPr>
      <p:grpSpPr>
        <a:xfrm>
          <a:off x="0" y="0"/>
          <a:ext cx="0" cy="0"/>
          <a:chOff x="0" y="0"/>
          <a:chExt cx="0" cy="0"/>
        </a:xfrm>
      </p:grpSpPr>
      <p:sp>
        <p:nvSpPr>
          <p:cNvPr id="2" name="Rektangel med rundat hörn 7">
            <a:extLst>
              <a:ext uri="{FF2B5EF4-FFF2-40B4-BE49-F238E27FC236}">
                <a16:creationId xmlns:a16="http://schemas.microsoft.com/office/drawing/2014/main" id="{237DA1A6-ED9B-392F-E5DC-E6E22AC5E1CE}"/>
              </a:ext>
            </a:extLst>
          </p:cNvPr>
          <p:cNvSpPr/>
          <p:nvPr userDrawn="1"/>
        </p:nvSpPr>
        <p:spPr>
          <a:xfrm>
            <a:off x="0" y="1"/>
            <a:ext cx="12191999" cy="6857999"/>
          </a:xfrm>
          <a:prstGeom prst="round1Rect">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83385A8-6241-6A9F-07AA-6902747B8D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sp>
        <p:nvSpPr>
          <p:cNvPr id="7" name="Platshållare för text 1">
            <a:extLst>
              <a:ext uri="{FF2B5EF4-FFF2-40B4-BE49-F238E27FC236}">
                <a16:creationId xmlns:a16="http://schemas.microsoft.com/office/drawing/2014/main" id="{5EDF293F-D836-B830-9439-D4318B6C80E4}"/>
              </a:ext>
            </a:extLst>
          </p:cNvPr>
          <p:cNvSpPr>
            <a:spLocks noGrp="1"/>
          </p:cNvSpPr>
          <p:nvPr>
            <p:ph type="body" sz="quarter" idx="10" hasCustomPrompt="1"/>
          </p:nvPr>
        </p:nvSpPr>
        <p:spPr>
          <a:xfrm>
            <a:off x="0" y="1757645"/>
            <a:ext cx="12192000" cy="968375"/>
          </a:xfrm>
        </p:spPr>
        <p:txBody>
          <a:bodyPr anchor="ctr">
            <a:normAutofit/>
          </a:bodyPr>
          <a:lstStyle>
            <a:lvl1pPr marL="0" indent="0" algn="ctr">
              <a:buNone/>
              <a:defRPr sz="5000">
                <a:solidFill>
                  <a:schemeClr val="bg1"/>
                </a:solidFill>
                <a:latin typeface="Bitter" pitchFamily="2" charset="0"/>
              </a:defRPr>
            </a:lvl1pPr>
          </a:lstStyle>
          <a:p>
            <a:r>
              <a:rPr lang="sv-SE" dirty="0"/>
              <a:t>Rubrik eller projekt</a:t>
            </a:r>
          </a:p>
        </p:txBody>
      </p:sp>
      <p:sp>
        <p:nvSpPr>
          <p:cNvPr id="8" name="Platshållare för text 2">
            <a:extLst>
              <a:ext uri="{FF2B5EF4-FFF2-40B4-BE49-F238E27FC236}">
                <a16:creationId xmlns:a16="http://schemas.microsoft.com/office/drawing/2014/main" id="{2AE1950D-6CB7-ABF7-CE8A-36E5E593275D}"/>
              </a:ext>
            </a:extLst>
          </p:cNvPr>
          <p:cNvSpPr>
            <a:spLocks noGrp="1"/>
          </p:cNvSpPr>
          <p:nvPr>
            <p:ph type="body" sz="quarter" idx="11" hasCustomPrompt="1"/>
          </p:nvPr>
        </p:nvSpPr>
        <p:spPr>
          <a:xfrm>
            <a:off x="0" y="3198280"/>
            <a:ext cx="12192000" cy="968375"/>
          </a:xfrm>
        </p:spPr>
        <p:txBody>
          <a:bodyPr anchor="ctr"/>
          <a:lstStyle>
            <a:lvl1pPr marL="0" indent="0" algn="ctr">
              <a:buNone/>
              <a:defRPr>
                <a:solidFill>
                  <a:schemeClr val="bg1"/>
                </a:solidFill>
                <a:latin typeface="Bitter" pitchFamily="2" charset="0"/>
              </a:defRPr>
            </a:lvl1pPr>
          </a:lstStyle>
          <a:p>
            <a:r>
              <a:rPr lang="sv-SE" dirty="0"/>
              <a:t>Rubrik eller innehåll</a:t>
            </a:r>
          </a:p>
        </p:txBody>
      </p:sp>
      <p:cxnSp>
        <p:nvCxnSpPr>
          <p:cNvPr id="9" name="Rak koppling 8">
            <a:extLst>
              <a:ext uri="{FF2B5EF4-FFF2-40B4-BE49-F238E27FC236}">
                <a16:creationId xmlns:a16="http://schemas.microsoft.com/office/drawing/2014/main" id="{72CA197F-E187-9881-1FA3-FE21878E2186}"/>
              </a:ext>
            </a:extLst>
          </p:cNvPr>
          <p:cNvCxnSpPr>
            <a:cxnSpLocks/>
          </p:cNvCxnSpPr>
          <p:nvPr userDrawn="1"/>
        </p:nvCxnSpPr>
        <p:spPr>
          <a:xfrm>
            <a:off x="4857749" y="3020485"/>
            <a:ext cx="24765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17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Rubrik och innehåll_med bubblo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3082F60-47DE-5168-BC16-E526EFFCC106}"/>
              </a:ext>
            </a:extLst>
          </p:cNvPr>
          <p:cNvSpPr/>
          <p:nvPr userDrawn="1"/>
        </p:nvSpPr>
        <p:spPr>
          <a:xfrm>
            <a:off x="0" y="0"/>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850FBDD-7A8C-4005-9478-B98B6113DCFF}"/>
              </a:ext>
            </a:extLst>
          </p:cNvPr>
          <p:cNvSpPr>
            <a:spLocks noGrp="1"/>
          </p:cNvSpPr>
          <p:nvPr>
            <p:ph type="title" hasCustomPrompt="1"/>
          </p:nvPr>
        </p:nvSpPr>
        <p:spPr/>
        <p:txBody>
          <a:bodyPr>
            <a:normAutofit/>
          </a:bodyPr>
          <a:lstStyle>
            <a:lvl1pPr>
              <a:defRPr sz="4000">
                <a:latin typeface="Bitter" pitchFamily="2" charset="0"/>
              </a:defRPr>
            </a:lvl1pPr>
          </a:lstStyle>
          <a:p>
            <a:r>
              <a:rPr lang="sv-SE" dirty="0"/>
              <a:t>Rubrik</a:t>
            </a: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p:txBody>
          <a:bodyPr/>
          <a:lstStyle>
            <a:lvl1pPr>
              <a:defRPr sz="2600">
                <a:latin typeface="Inter Light" panose="02000503000000020004" pitchFamily="2" charset="0"/>
                <a:ea typeface="Inter Light" panose="02000503000000020004" pitchFamily="2" charset="0"/>
              </a:defRPr>
            </a:lvl1pPr>
            <a:lvl2pPr>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dirty="0"/>
              <a:t>Här kan du skriva punkter</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
        <p:nvSpPr>
          <p:cNvPr id="10" name="object 22">
            <a:extLst>
              <a:ext uri="{FF2B5EF4-FFF2-40B4-BE49-F238E27FC236}">
                <a16:creationId xmlns:a16="http://schemas.microsoft.com/office/drawing/2014/main" id="{DC9FC62F-E47B-A074-E65E-E02B58D859C0}"/>
              </a:ext>
            </a:extLst>
          </p:cNvPr>
          <p:cNvSpPr/>
          <p:nvPr userDrawn="1"/>
        </p:nvSpPr>
        <p:spPr>
          <a:xfrm rot="16200000">
            <a:off x="9804879" y="70106"/>
            <a:ext cx="2501314" cy="275981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42884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Rubrik och innehåll_grå">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E2B5726-0231-EA86-1A76-4020784D7839}"/>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850FBDD-7A8C-4005-9478-B98B6113DCFF}"/>
              </a:ext>
            </a:extLst>
          </p:cNvPr>
          <p:cNvSpPr>
            <a:spLocks noGrp="1"/>
          </p:cNvSpPr>
          <p:nvPr>
            <p:ph type="title" hasCustomPrompt="1"/>
          </p:nvPr>
        </p:nvSpPr>
        <p:spPr/>
        <p:txBody>
          <a:bodyPr>
            <a:normAutofit/>
          </a:bodyPr>
          <a:lstStyle>
            <a:lvl1pPr>
              <a:defRPr sz="4000">
                <a:latin typeface="Bitter" pitchFamily="2" charset="0"/>
              </a:defRPr>
            </a:lvl1pPr>
          </a:lstStyle>
          <a:p>
            <a:r>
              <a:rPr lang="sv-SE" dirty="0"/>
              <a:t>Rubrik</a:t>
            </a: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p:txBody>
          <a:bodyPr/>
          <a:lstStyle>
            <a:lvl1pPr>
              <a:defRPr sz="2600">
                <a:latin typeface="Inter Light" panose="02000503000000020004" pitchFamily="2" charset="0"/>
                <a:ea typeface="Inter Light" panose="02000503000000020004" pitchFamily="2" charset="0"/>
              </a:defRPr>
            </a:lvl1pPr>
            <a:lvl2pPr>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dirty="0"/>
              <a:t>Här kan du skriva punkter</a:t>
            </a:r>
          </a:p>
          <a:p>
            <a:pPr lvl="1"/>
            <a:r>
              <a:rPr lang="sv-SE" dirty="0"/>
              <a:t>Nivå två</a:t>
            </a:r>
          </a:p>
          <a:p>
            <a:pPr lvl="2"/>
            <a:r>
              <a:rPr lang="sv-SE" dirty="0"/>
              <a:t>Nivå tre</a:t>
            </a:r>
          </a:p>
          <a:p>
            <a:pPr lvl="3"/>
            <a:r>
              <a:rPr lang="sv-SE" dirty="0"/>
              <a:t>Nivå fyra</a:t>
            </a:r>
          </a:p>
          <a:p>
            <a:pPr lvl="4"/>
            <a:r>
              <a:rPr lang="sv-SE" dirty="0"/>
              <a:t>Nivå fem</a:t>
            </a:r>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Tree>
    <p:extLst>
      <p:ext uri="{BB962C8B-B14F-4D97-AF65-F5344CB8AC3E}">
        <p14:creationId xmlns:p14="http://schemas.microsoft.com/office/powerpoint/2010/main" val="3239852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5ACAC18-28ED-0250-F81F-D60B44A431D9}"/>
              </a:ext>
            </a:extLst>
          </p:cNvPr>
          <p:cNvSpPr/>
          <p:nvPr userDrawn="1"/>
        </p:nvSpPr>
        <p:spPr>
          <a:xfrm>
            <a:off x="0" y="1"/>
            <a:ext cx="12192000" cy="6857999"/>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F3DD0587-EE6F-E524-3DEB-7F4BA50B77F1}"/>
              </a:ext>
            </a:extLst>
          </p:cNvPr>
          <p:cNvSpPr>
            <a:spLocks noGrp="1"/>
          </p:cNvSpPr>
          <p:nvPr>
            <p:ph type="title" hasCustomPrompt="1"/>
          </p:nvPr>
        </p:nvSpPr>
        <p:spPr/>
        <p:txBody>
          <a:bodyPr/>
          <a:lstStyle>
            <a:lvl1pPr>
              <a:defRPr>
                <a:solidFill>
                  <a:schemeClr val="bg1"/>
                </a:solidFill>
                <a:latin typeface="Bitter" pitchFamily="2" charset="0"/>
              </a:defRPr>
            </a:lvl1pPr>
          </a:lstStyle>
          <a:p>
            <a:r>
              <a:rPr lang="sv-SE" dirty="0"/>
              <a:t>Rubrik</a:t>
            </a:r>
          </a:p>
        </p:txBody>
      </p:sp>
      <p:sp>
        <p:nvSpPr>
          <p:cNvPr id="3" name="Platshållare för innehåll 2">
            <a:extLst>
              <a:ext uri="{FF2B5EF4-FFF2-40B4-BE49-F238E27FC236}">
                <a16:creationId xmlns:a16="http://schemas.microsoft.com/office/drawing/2014/main" id="{17CD1231-60D5-317B-874C-772697082928}"/>
              </a:ext>
            </a:extLst>
          </p:cNvPr>
          <p:cNvSpPr>
            <a:spLocks noGrp="1"/>
          </p:cNvSpPr>
          <p:nvPr>
            <p:ph sz="half" idx="1" hasCustomPrompt="1"/>
          </p:nvPr>
        </p:nvSpPr>
        <p:spPr>
          <a:xfrm>
            <a:off x="838199" y="2055811"/>
            <a:ext cx="10389781" cy="4121151"/>
          </a:xfrm>
        </p:spPr>
        <p:txBody>
          <a:bodyPr/>
          <a:lstStyle>
            <a:lvl1pPr marL="0" indent="0">
              <a:buNone/>
              <a:defRPr>
                <a:solidFill>
                  <a:schemeClr val="bg1"/>
                </a:solidFill>
                <a:latin typeface="Inter Light" panose="02000503000000020004" pitchFamily="2" charset="0"/>
                <a:ea typeface="Inter Light" panose="02000503000000020004" pitchFamily="2" charset="0"/>
              </a:defRPr>
            </a:lvl1pPr>
            <a:lvl2pPr>
              <a:defRPr>
                <a:solidFill>
                  <a:schemeClr val="bg1"/>
                </a:solidFill>
                <a:latin typeface="Inter Light" panose="02000503000000020004" pitchFamily="2" charset="0"/>
                <a:ea typeface="Inter Light" panose="02000503000000020004" pitchFamily="2" charset="0"/>
              </a:defRPr>
            </a:lvl2pPr>
            <a:lvl3pPr>
              <a:defRPr>
                <a:solidFill>
                  <a:schemeClr val="bg1"/>
                </a:solidFill>
                <a:latin typeface="Inter Light" panose="02000503000000020004" pitchFamily="2" charset="0"/>
                <a:ea typeface="Inter Light" panose="02000503000000020004" pitchFamily="2" charset="0"/>
              </a:defRPr>
            </a:lvl3pPr>
            <a:lvl4pPr>
              <a:defRPr>
                <a:solidFill>
                  <a:schemeClr val="bg1"/>
                </a:solidFill>
                <a:latin typeface="Inter Light" panose="02000503000000020004" pitchFamily="2" charset="0"/>
                <a:ea typeface="Inter Light" panose="02000503000000020004" pitchFamily="2" charset="0"/>
              </a:defRPr>
            </a:lvl4pPr>
            <a:lvl5pPr>
              <a:defRPr>
                <a:solidFill>
                  <a:schemeClr val="bg1"/>
                </a:solidFill>
                <a:latin typeface="Inter Light" panose="02000503000000020004" pitchFamily="2" charset="0"/>
                <a:ea typeface="Inter Light" panose="02000503000000020004" pitchFamily="2" charset="0"/>
              </a:defRPr>
            </a:lvl5pPr>
          </a:lstStyle>
          <a:p>
            <a:pPr lvl="0"/>
            <a:r>
              <a:rPr lang="sv-SE" dirty="0"/>
              <a:t>Skriv din text här </a:t>
            </a:r>
          </a:p>
        </p:txBody>
      </p:sp>
      <p:pic>
        <p:nvPicPr>
          <p:cNvPr id="10" name="Bildobjekt 9">
            <a:extLst>
              <a:ext uri="{FF2B5EF4-FFF2-40B4-BE49-F238E27FC236}">
                <a16:creationId xmlns:a16="http://schemas.microsoft.com/office/drawing/2014/main" id="{ED630ED6-01AB-E19E-394B-B954274E9D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Tree>
    <p:extLst>
      <p:ext uri="{BB962C8B-B14F-4D97-AF65-F5344CB8AC3E}">
        <p14:creationId xmlns:p14="http://schemas.microsoft.com/office/powerpoint/2010/main" val="2289661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3D9B-74D9-0083-FF24-71AA6C99F46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E066808-C093-9050-90F1-6ECE022936C1}"/>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4" name="Footer Placeholder 3">
            <a:extLst>
              <a:ext uri="{FF2B5EF4-FFF2-40B4-BE49-F238E27FC236}">
                <a16:creationId xmlns:a16="http://schemas.microsoft.com/office/drawing/2014/main" id="{CBEC1C7A-6F73-866A-75B8-5AB7083B141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09800EC-3BB2-86D1-B3F9-1F9C0B382DB6}"/>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12214402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_text_rund 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733C2F0-7025-12E0-5AC1-AEDCE62194FE}"/>
              </a:ext>
            </a:extLst>
          </p:cNvPr>
          <p:cNvSpPr/>
          <p:nvPr userDrawn="1"/>
        </p:nvSpPr>
        <p:spPr>
          <a:xfrm>
            <a:off x="0" y="1"/>
            <a:ext cx="12192000" cy="6857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1F36C2D7-DC00-A15A-29A1-F56947C97BF7}"/>
              </a:ext>
            </a:extLst>
          </p:cNvPr>
          <p:cNvSpPr>
            <a:spLocks noGrp="1"/>
          </p:cNvSpPr>
          <p:nvPr>
            <p:ph type="title" hasCustomPrompt="1"/>
          </p:nvPr>
        </p:nvSpPr>
        <p:spPr>
          <a:xfrm>
            <a:off x="839788" y="457200"/>
            <a:ext cx="5848091" cy="1600200"/>
          </a:xfrm>
        </p:spPr>
        <p:txBody>
          <a:bodyPr anchor="b"/>
          <a:lstStyle>
            <a:lvl1pPr>
              <a:defRPr sz="3200">
                <a:latin typeface="Bitter" pitchFamily="2" charset="0"/>
              </a:defRPr>
            </a:lvl1pPr>
          </a:lstStyle>
          <a:p>
            <a:r>
              <a:rPr lang="sv-SE" dirty="0"/>
              <a:t>Rubrik</a:t>
            </a:r>
          </a:p>
        </p:txBody>
      </p:sp>
      <p:sp>
        <p:nvSpPr>
          <p:cNvPr id="4" name="Platshållare för text 3">
            <a:extLst>
              <a:ext uri="{FF2B5EF4-FFF2-40B4-BE49-F238E27FC236}">
                <a16:creationId xmlns:a16="http://schemas.microsoft.com/office/drawing/2014/main" id="{8BC0405C-CF92-6342-334F-3189223B5F0C}"/>
              </a:ext>
            </a:extLst>
          </p:cNvPr>
          <p:cNvSpPr>
            <a:spLocks noGrp="1"/>
          </p:cNvSpPr>
          <p:nvPr>
            <p:ph type="body" sz="half" idx="2" hasCustomPrompt="1"/>
          </p:nvPr>
        </p:nvSpPr>
        <p:spPr>
          <a:xfrm>
            <a:off x="839788" y="2461437"/>
            <a:ext cx="5848091" cy="3811588"/>
          </a:xfrm>
        </p:spPr>
        <p:txBody>
          <a:bodyPr>
            <a:normAutofit/>
          </a:bodyPr>
          <a:lstStyle>
            <a:lvl1pPr marL="0" indent="0">
              <a:buNone/>
              <a:defRPr sz="20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Skriv din text här</a:t>
            </a:r>
          </a:p>
        </p:txBody>
      </p:sp>
      <p:pic>
        <p:nvPicPr>
          <p:cNvPr id="9" name="Bildobjekt 8" descr="En bild som visar person, klädsel, Människoansikte, inomhus&#10;&#10;Automatiskt genererad beskrivning">
            <a:extLst>
              <a:ext uri="{FF2B5EF4-FFF2-40B4-BE49-F238E27FC236}">
                <a16:creationId xmlns:a16="http://schemas.microsoft.com/office/drawing/2014/main" id="{83FC720B-D989-D43B-E831-E93D36C005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6982" y="1698459"/>
            <a:ext cx="5337544" cy="5337544"/>
          </a:xfrm>
          <a:prstGeom prst="rect">
            <a:avLst/>
          </a:prstGeom>
        </p:spPr>
      </p:pic>
    </p:spTree>
    <p:extLst>
      <p:ext uri="{BB962C8B-B14F-4D97-AF65-F5344CB8AC3E}">
        <p14:creationId xmlns:p14="http://schemas.microsoft.com/office/powerpoint/2010/main" val="16947861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Rubrik och innehåll">
    <p:spTree>
      <p:nvGrpSpPr>
        <p:cNvPr id="1" name=""/>
        <p:cNvGrpSpPr/>
        <p:nvPr/>
      </p:nvGrpSpPr>
      <p:grpSpPr>
        <a:xfrm>
          <a:off x="0" y="0"/>
          <a:ext cx="0" cy="0"/>
          <a:chOff x="0" y="0"/>
          <a:chExt cx="0" cy="0"/>
        </a:xfrm>
      </p:grpSpPr>
      <p:pic>
        <p:nvPicPr>
          <p:cNvPr id="7" name="Bildobjekt 6" descr="En bild som visar Människoansikte, person, klädsel, leende&#10;&#10;Automatiskt genererad beskrivning">
            <a:extLst>
              <a:ext uri="{FF2B5EF4-FFF2-40B4-BE49-F238E27FC236}">
                <a16:creationId xmlns:a16="http://schemas.microsoft.com/office/drawing/2014/main" id="{C29F177E-7137-E3BB-1E53-91B5721615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304" r="33713"/>
          <a:stretch/>
        </p:blipFill>
        <p:spPr>
          <a:xfrm>
            <a:off x="0" y="0"/>
            <a:ext cx="4933507" cy="6858000"/>
          </a:xfrm>
          <a:prstGeom prst="rect">
            <a:avLst/>
          </a:prstGeom>
        </p:spPr>
      </p:pic>
      <p:sp>
        <p:nvSpPr>
          <p:cNvPr id="4" name="Rubrik 1">
            <a:extLst>
              <a:ext uri="{FF2B5EF4-FFF2-40B4-BE49-F238E27FC236}">
                <a16:creationId xmlns:a16="http://schemas.microsoft.com/office/drawing/2014/main" id="{FE6EA903-890D-76B0-2942-BFF1F30C6C88}"/>
              </a:ext>
            </a:extLst>
          </p:cNvPr>
          <p:cNvSpPr>
            <a:spLocks noGrp="1"/>
          </p:cNvSpPr>
          <p:nvPr>
            <p:ph type="title" hasCustomPrompt="1"/>
          </p:nvPr>
        </p:nvSpPr>
        <p:spPr>
          <a:xfrm>
            <a:off x="5178056" y="365125"/>
            <a:ext cx="6175744" cy="1325563"/>
          </a:xfrm>
        </p:spPr>
        <p:txBody>
          <a:bodyPr>
            <a:normAutofit/>
          </a:bodyPr>
          <a:lstStyle>
            <a:lvl1pPr>
              <a:defRPr sz="4000">
                <a:latin typeface="Bitter" pitchFamily="2" charset="0"/>
              </a:defRPr>
            </a:lvl1pPr>
          </a:lstStyle>
          <a:p>
            <a:r>
              <a:rPr lang="sv-SE" dirty="0"/>
              <a:t>Rubrik</a:t>
            </a:r>
          </a:p>
        </p:txBody>
      </p:sp>
      <p:sp>
        <p:nvSpPr>
          <p:cNvPr id="6" name="Platshållare för innehåll 2">
            <a:extLst>
              <a:ext uri="{FF2B5EF4-FFF2-40B4-BE49-F238E27FC236}">
                <a16:creationId xmlns:a16="http://schemas.microsoft.com/office/drawing/2014/main" id="{966D1AB7-F639-0E44-27ED-9719795D06AD}"/>
              </a:ext>
            </a:extLst>
          </p:cNvPr>
          <p:cNvSpPr>
            <a:spLocks noGrp="1"/>
          </p:cNvSpPr>
          <p:nvPr>
            <p:ph idx="1" hasCustomPrompt="1"/>
          </p:nvPr>
        </p:nvSpPr>
        <p:spPr>
          <a:xfrm>
            <a:off x="5178056" y="1825625"/>
            <a:ext cx="6175744" cy="4351338"/>
          </a:xfrm>
        </p:spPr>
        <p:txBody>
          <a:bodyPr/>
          <a:lstStyle>
            <a:lvl1pPr>
              <a:defRPr sz="2600">
                <a:latin typeface="Inter Light" panose="02000503000000020004" pitchFamily="2" charset="0"/>
                <a:ea typeface="Inter Light" panose="02000503000000020004" pitchFamily="2" charset="0"/>
              </a:defRPr>
            </a:lvl1pPr>
            <a:lvl2pPr marL="457200" indent="0">
              <a:buNone/>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dirty="0"/>
              <a:t>Här kan du skriva punkter</a:t>
            </a:r>
          </a:p>
          <a:p>
            <a:pPr lvl="0"/>
            <a:endParaRPr lang="sv-SE" dirty="0"/>
          </a:p>
        </p:txBody>
      </p:sp>
      <p:sp>
        <p:nvSpPr>
          <p:cNvPr id="10" name="object 22">
            <a:extLst>
              <a:ext uri="{FF2B5EF4-FFF2-40B4-BE49-F238E27FC236}">
                <a16:creationId xmlns:a16="http://schemas.microsoft.com/office/drawing/2014/main" id="{22AA5CDB-7F9A-386B-44E9-FF50DBCCED06}"/>
              </a:ext>
            </a:extLst>
          </p:cNvPr>
          <p:cNvSpPr/>
          <p:nvPr userDrawn="1"/>
        </p:nvSpPr>
        <p:spPr>
          <a:xfrm>
            <a:off x="10558130" y="5395386"/>
            <a:ext cx="1479746" cy="132556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20468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Rubrik och innehåll_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50FBDD-7A8C-4005-9478-B98B6113DCFF}"/>
              </a:ext>
            </a:extLst>
          </p:cNvPr>
          <p:cNvSpPr>
            <a:spLocks noGrp="1"/>
          </p:cNvSpPr>
          <p:nvPr>
            <p:ph type="title" hasCustomPrompt="1"/>
          </p:nvPr>
        </p:nvSpPr>
        <p:spPr>
          <a:xfrm>
            <a:off x="5178056" y="365125"/>
            <a:ext cx="6175744" cy="1325563"/>
          </a:xfrm>
        </p:spPr>
        <p:txBody>
          <a:bodyPr>
            <a:normAutofit/>
          </a:bodyPr>
          <a:lstStyle>
            <a:lvl1pPr>
              <a:defRPr sz="4000">
                <a:latin typeface="Bitter" pitchFamily="2" charset="0"/>
              </a:defRPr>
            </a:lvl1pPr>
          </a:lstStyle>
          <a:p>
            <a:r>
              <a:rPr lang="sv-SE" dirty="0"/>
              <a:t>Rubrik</a:t>
            </a: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a:xfrm>
            <a:off x="5178056" y="1825625"/>
            <a:ext cx="6175744" cy="4351338"/>
          </a:xfrm>
        </p:spPr>
        <p:txBody>
          <a:bodyPr/>
          <a:lstStyle>
            <a:lvl1pPr>
              <a:defRPr sz="2600">
                <a:latin typeface="Inter Light" panose="02000503000000020004" pitchFamily="2" charset="0"/>
                <a:ea typeface="Inter Light" panose="02000503000000020004" pitchFamily="2" charset="0"/>
              </a:defRPr>
            </a:lvl1pPr>
            <a:lvl2pPr marL="457200" indent="0">
              <a:buNone/>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dirty="0"/>
              <a:t>Här kan du skriva punkter</a:t>
            </a:r>
          </a:p>
          <a:p>
            <a:pPr lvl="0"/>
            <a:endParaRPr lang="sv-SE" dirty="0"/>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pic>
        <p:nvPicPr>
          <p:cNvPr id="5" name="Bildobjekt 4" descr="En bild som visar person, utomhus, Människoansikte, leende&#10;&#10;Automatiskt genererad beskrivning">
            <a:extLst>
              <a:ext uri="{FF2B5EF4-FFF2-40B4-BE49-F238E27FC236}">
                <a16:creationId xmlns:a16="http://schemas.microsoft.com/office/drawing/2014/main" id="{17C63A23-1830-05CB-F58C-1E29097D29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779" r="40758"/>
          <a:stretch/>
        </p:blipFill>
        <p:spPr>
          <a:xfrm>
            <a:off x="0" y="-6255"/>
            <a:ext cx="4883888" cy="6864255"/>
          </a:xfrm>
          <a:prstGeom prst="rect">
            <a:avLst/>
          </a:prstGeom>
        </p:spPr>
      </p:pic>
    </p:spTree>
    <p:extLst>
      <p:ext uri="{BB962C8B-B14F-4D97-AF65-F5344CB8AC3E}">
        <p14:creationId xmlns:p14="http://schemas.microsoft.com/office/powerpoint/2010/main" val="159711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8145095-27EE-AFDF-889A-6382B2E5AFD5}"/>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a:xfrm>
            <a:off x="847059" y="1935221"/>
            <a:ext cx="6255489" cy="4351338"/>
          </a:xfrm>
        </p:spPr>
        <p:txBody>
          <a:bodyPr/>
          <a:lstStyle>
            <a:lvl1pPr>
              <a:defRPr sz="2600">
                <a:latin typeface="Inter Light" panose="02000503000000020004" pitchFamily="2" charset="0"/>
                <a:ea typeface="Inter Light" panose="02000503000000020004" pitchFamily="2" charset="0"/>
              </a:defRPr>
            </a:lvl1pPr>
            <a:lvl2pPr>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dirty="0"/>
              <a:t>Här kan du skriva punkter</a:t>
            </a:r>
          </a:p>
          <a:p>
            <a:pPr lvl="1"/>
            <a:r>
              <a:rPr lang="sv-SE" dirty="0"/>
              <a:t>Nivå två</a:t>
            </a:r>
          </a:p>
          <a:p>
            <a:pPr lvl="2"/>
            <a:r>
              <a:rPr lang="sv-SE" dirty="0"/>
              <a:t>Nivå tre</a:t>
            </a:r>
          </a:p>
          <a:p>
            <a:pPr lvl="3"/>
            <a:r>
              <a:rPr lang="sv-SE" dirty="0"/>
              <a:t>Nivå fyra</a:t>
            </a:r>
          </a:p>
          <a:p>
            <a:pPr lvl="4"/>
            <a:r>
              <a:rPr lang="sv-SE" dirty="0"/>
              <a:t>Nivå fem</a:t>
            </a:r>
          </a:p>
        </p:txBody>
      </p:sp>
      <p:pic>
        <p:nvPicPr>
          <p:cNvPr id="6" name="Bildobjekt 5" descr="En bild som visar klädsel, person, person, fotbeklädnader&#10;&#10;Automatiskt genererad beskrivning">
            <a:extLst>
              <a:ext uri="{FF2B5EF4-FFF2-40B4-BE49-F238E27FC236}">
                <a16:creationId xmlns:a16="http://schemas.microsoft.com/office/drawing/2014/main" id="{299A2A27-1C6D-58AF-D583-75A3D913E3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63" r="15733"/>
          <a:stretch/>
        </p:blipFill>
        <p:spPr>
          <a:xfrm>
            <a:off x="8460065" y="-18660"/>
            <a:ext cx="3731935" cy="6876660"/>
          </a:xfrm>
          <a:prstGeom prst="rect">
            <a:avLst/>
          </a:prstGeom>
        </p:spPr>
      </p:pic>
      <p:pic>
        <p:nvPicPr>
          <p:cNvPr id="7" name="Bildobjekt 6">
            <a:extLst>
              <a:ext uri="{FF2B5EF4-FFF2-40B4-BE49-F238E27FC236}">
                <a16:creationId xmlns:a16="http://schemas.microsoft.com/office/drawing/2014/main" id="{A9301D4F-01C1-726A-9F56-B2BA9DE21E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
        <p:nvSpPr>
          <p:cNvPr id="10" name="Rubrik 1">
            <a:extLst>
              <a:ext uri="{FF2B5EF4-FFF2-40B4-BE49-F238E27FC236}">
                <a16:creationId xmlns:a16="http://schemas.microsoft.com/office/drawing/2014/main" id="{36402524-E3B9-3B62-8D89-B32AD47995BE}"/>
              </a:ext>
            </a:extLst>
          </p:cNvPr>
          <p:cNvSpPr>
            <a:spLocks noGrp="1"/>
          </p:cNvSpPr>
          <p:nvPr>
            <p:ph type="title" hasCustomPrompt="1"/>
          </p:nvPr>
        </p:nvSpPr>
        <p:spPr>
          <a:xfrm>
            <a:off x="838200" y="365125"/>
            <a:ext cx="6264348" cy="1325563"/>
          </a:xfrm>
        </p:spPr>
        <p:txBody>
          <a:bodyPr>
            <a:normAutofit/>
          </a:bodyPr>
          <a:lstStyle>
            <a:lvl1pPr>
              <a:defRPr sz="4000">
                <a:latin typeface="Bitter" pitchFamily="2" charset="0"/>
              </a:defRPr>
            </a:lvl1pPr>
          </a:lstStyle>
          <a:p>
            <a:r>
              <a:rPr lang="sv-SE" dirty="0"/>
              <a:t>Rubrik</a:t>
            </a:r>
          </a:p>
        </p:txBody>
      </p:sp>
      <p:sp>
        <p:nvSpPr>
          <p:cNvPr id="11" name="object 22">
            <a:extLst>
              <a:ext uri="{FF2B5EF4-FFF2-40B4-BE49-F238E27FC236}">
                <a16:creationId xmlns:a16="http://schemas.microsoft.com/office/drawing/2014/main" id="{84D8C2E8-612D-7790-48C9-A910B871C7FC}"/>
              </a:ext>
            </a:extLst>
          </p:cNvPr>
          <p:cNvSpPr/>
          <p:nvPr userDrawn="1"/>
        </p:nvSpPr>
        <p:spPr>
          <a:xfrm rot="16200000">
            <a:off x="7151982" y="181250"/>
            <a:ext cx="1052626" cy="108797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69874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Rubrik och innehål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E87BAF3-9A5B-26AD-0F20-8F2CF5D3F569}"/>
              </a:ext>
            </a:extLst>
          </p:cNvPr>
          <p:cNvSpPr/>
          <p:nvPr userDrawn="1"/>
        </p:nvSpPr>
        <p:spPr>
          <a:xfrm>
            <a:off x="0" y="-18660"/>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Platshållare för innehåll 2">
            <a:extLst>
              <a:ext uri="{FF2B5EF4-FFF2-40B4-BE49-F238E27FC236}">
                <a16:creationId xmlns:a16="http://schemas.microsoft.com/office/drawing/2014/main" id="{F6677080-3C2C-1464-4479-DC683E0B494E}"/>
              </a:ext>
            </a:extLst>
          </p:cNvPr>
          <p:cNvSpPr>
            <a:spLocks noGrp="1"/>
          </p:cNvSpPr>
          <p:nvPr>
            <p:ph idx="1" hasCustomPrompt="1"/>
          </p:nvPr>
        </p:nvSpPr>
        <p:spPr>
          <a:xfrm>
            <a:off x="4865391" y="2054199"/>
            <a:ext cx="6522079" cy="4133950"/>
          </a:xfrm>
        </p:spPr>
        <p:txBody>
          <a:bodyPr/>
          <a:lstStyle>
            <a:lvl1pPr>
              <a:defRPr sz="2600">
                <a:latin typeface="Inter Light" panose="02000503000000020004" pitchFamily="2" charset="0"/>
                <a:ea typeface="Inter Light" panose="02000503000000020004" pitchFamily="2" charset="0"/>
              </a:defRPr>
            </a:lvl1pPr>
            <a:lvl2pPr>
              <a:defRPr sz="2200">
                <a:latin typeface="Inter Light" panose="02000503000000020004" pitchFamily="2" charset="0"/>
                <a:ea typeface="Inter Light" panose="02000503000000020004" pitchFamily="2" charset="0"/>
              </a:defRPr>
            </a:lvl2pPr>
            <a:lvl3pPr>
              <a:defRPr sz="2000">
                <a:latin typeface="Inter Light" panose="02000503000000020004" pitchFamily="2" charset="0"/>
                <a:ea typeface="Inter Light" panose="02000503000000020004" pitchFamily="2" charset="0"/>
              </a:defRPr>
            </a:lvl3pPr>
            <a:lvl4pPr>
              <a:defRPr sz="1800">
                <a:latin typeface="Inter Light" panose="02000503000000020004" pitchFamily="2" charset="0"/>
                <a:ea typeface="Inter Light" panose="02000503000000020004" pitchFamily="2" charset="0"/>
              </a:defRPr>
            </a:lvl4pPr>
            <a:lvl5pPr>
              <a:defRPr sz="1600">
                <a:latin typeface="Inter Light" panose="02000503000000020004" pitchFamily="2" charset="0"/>
                <a:ea typeface="Inter Light" panose="02000503000000020004" pitchFamily="2" charset="0"/>
              </a:defRPr>
            </a:lvl5pPr>
          </a:lstStyle>
          <a:p>
            <a:pPr lvl="0"/>
            <a:r>
              <a:rPr lang="sv-SE" dirty="0"/>
              <a:t>Här kan du skriva punkter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ubrik 1">
            <a:extLst>
              <a:ext uri="{FF2B5EF4-FFF2-40B4-BE49-F238E27FC236}">
                <a16:creationId xmlns:a16="http://schemas.microsoft.com/office/drawing/2014/main" id="{36402524-E3B9-3B62-8D89-B32AD47995BE}"/>
              </a:ext>
            </a:extLst>
          </p:cNvPr>
          <p:cNvSpPr>
            <a:spLocks noGrp="1"/>
          </p:cNvSpPr>
          <p:nvPr>
            <p:ph type="title" hasCustomPrompt="1"/>
          </p:nvPr>
        </p:nvSpPr>
        <p:spPr>
          <a:xfrm>
            <a:off x="4856532" y="484103"/>
            <a:ext cx="6531316" cy="1325563"/>
          </a:xfrm>
        </p:spPr>
        <p:txBody>
          <a:bodyPr>
            <a:normAutofit/>
          </a:bodyPr>
          <a:lstStyle>
            <a:lvl1pPr>
              <a:defRPr sz="4000">
                <a:latin typeface="Bitter" pitchFamily="2" charset="0"/>
              </a:defRPr>
            </a:lvl1pPr>
          </a:lstStyle>
          <a:p>
            <a:r>
              <a:rPr lang="sv-SE" dirty="0"/>
              <a:t>Rubrik</a:t>
            </a:r>
          </a:p>
        </p:txBody>
      </p:sp>
      <p:pic>
        <p:nvPicPr>
          <p:cNvPr id="4" name="Bildobjekt 3" descr="En bild som visar klädsel, person, Människoansikte, vägg&#10;&#10;Automatiskt genererad beskrivning">
            <a:extLst>
              <a:ext uri="{FF2B5EF4-FFF2-40B4-BE49-F238E27FC236}">
                <a16:creationId xmlns:a16="http://schemas.microsoft.com/office/drawing/2014/main" id="{8D4CFA62-DC5B-671A-087A-7975C53892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283" r="23234"/>
          <a:stretch/>
        </p:blipFill>
        <p:spPr>
          <a:xfrm>
            <a:off x="0" y="-18660"/>
            <a:ext cx="4061638" cy="6876660"/>
          </a:xfrm>
          <a:prstGeom prst="rect">
            <a:avLst/>
          </a:prstGeom>
        </p:spPr>
      </p:pic>
      <p:pic>
        <p:nvPicPr>
          <p:cNvPr id="9" name="Bildobjekt 8">
            <a:extLst>
              <a:ext uri="{FF2B5EF4-FFF2-40B4-BE49-F238E27FC236}">
                <a16:creationId xmlns:a16="http://schemas.microsoft.com/office/drawing/2014/main" id="{68BBCF81-7B49-A0BB-2BB4-6B6F9C3C29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Tree>
    <p:extLst>
      <p:ext uri="{BB962C8B-B14F-4D97-AF65-F5344CB8AC3E}">
        <p14:creationId xmlns:p14="http://schemas.microsoft.com/office/powerpoint/2010/main" val="498979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agram-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A7B6334-9A13-19B8-9C61-EBE8468E0D08}"/>
              </a:ext>
            </a:extLst>
          </p:cNvPr>
          <p:cNvSpPr/>
          <p:nvPr userDrawn="1"/>
        </p:nvSpPr>
        <p:spPr>
          <a:xfrm>
            <a:off x="-1"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
        <p:nvSpPr>
          <p:cNvPr id="6" name="Platshållare för diagram 5">
            <a:extLst>
              <a:ext uri="{FF2B5EF4-FFF2-40B4-BE49-F238E27FC236}">
                <a16:creationId xmlns:a16="http://schemas.microsoft.com/office/drawing/2014/main" id="{DC3D642C-9977-9F17-9BE7-32BC5DABDFE2}"/>
              </a:ext>
            </a:extLst>
          </p:cNvPr>
          <p:cNvSpPr>
            <a:spLocks noGrp="1"/>
          </p:cNvSpPr>
          <p:nvPr>
            <p:ph type="chart" sz="quarter" idx="10"/>
          </p:nvPr>
        </p:nvSpPr>
        <p:spPr>
          <a:xfrm>
            <a:off x="1443038" y="1235075"/>
            <a:ext cx="9296400" cy="4587875"/>
          </a:xfrm>
        </p:spPr>
        <p:txBody>
          <a:bodyPr/>
          <a:lstStyle>
            <a:lvl1pPr>
              <a:defRPr>
                <a:latin typeface="Inter Light" panose="02000503000000020004" pitchFamily="2" charset="0"/>
                <a:ea typeface="Inter Light" panose="02000503000000020004" pitchFamily="2" charset="0"/>
              </a:defRPr>
            </a:lvl1pPr>
          </a:lstStyle>
          <a:p>
            <a:endParaRPr lang="sv-SE" dirty="0"/>
          </a:p>
        </p:txBody>
      </p:sp>
    </p:spTree>
    <p:extLst>
      <p:ext uri="{BB962C8B-B14F-4D97-AF65-F5344CB8AC3E}">
        <p14:creationId xmlns:p14="http://schemas.microsoft.com/office/powerpoint/2010/main" val="39537139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rtArt-grafik-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A929EB8-C62C-E986-7CC8-113DAF9AF5C6}"/>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
        <p:nvSpPr>
          <p:cNvPr id="5" name="Platshållare för SmartArt 4">
            <a:extLst>
              <a:ext uri="{FF2B5EF4-FFF2-40B4-BE49-F238E27FC236}">
                <a16:creationId xmlns:a16="http://schemas.microsoft.com/office/drawing/2014/main" id="{F20C70D3-7C42-D3A9-C6C6-593E4A24A288}"/>
              </a:ext>
            </a:extLst>
          </p:cNvPr>
          <p:cNvSpPr>
            <a:spLocks noGrp="1"/>
          </p:cNvSpPr>
          <p:nvPr>
            <p:ph type="dgm" sz="quarter" idx="10"/>
          </p:nvPr>
        </p:nvSpPr>
        <p:spPr>
          <a:xfrm>
            <a:off x="1235242" y="1082675"/>
            <a:ext cx="9882021" cy="4692650"/>
          </a:xfrm>
        </p:spPr>
        <p:txBody>
          <a:bodyPr>
            <a:normAutofit/>
          </a:bodyPr>
          <a:lstStyle>
            <a:lvl1pPr>
              <a:defRPr sz="2000">
                <a:latin typeface="Inter Light" panose="02000503000000020004" pitchFamily="2" charset="0"/>
                <a:ea typeface="Inter Light" panose="02000503000000020004" pitchFamily="2" charset="0"/>
              </a:defRPr>
            </a:lvl1pPr>
          </a:lstStyle>
          <a:p>
            <a:endParaRPr lang="sv-SE" dirty="0"/>
          </a:p>
        </p:txBody>
      </p:sp>
    </p:spTree>
    <p:extLst>
      <p:ext uri="{BB962C8B-B14F-4D97-AF65-F5344CB8AC3E}">
        <p14:creationId xmlns:p14="http://schemas.microsoft.com/office/powerpoint/2010/main" val="2886650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Rubrik och innehåll">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1CD4030-44BF-9EE5-CF4E-B6350E041ED8}"/>
              </a:ext>
            </a:extLst>
          </p:cNvPr>
          <p:cNvSpPr/>
          <p:nvPr userDrawn="1"/>
        </p:nvSpPr>
        <p:spPr>
          <a:xfrm>
            <a:off x="-1"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3" name="Bildobjekt 2" descr="En bild som visar Människoansikte, person, klädsel, inomhus&#10;&#10;Automatiskt genererad beskrivning">
            <a:extLst>
              <a:ext uri="{FF2B5EF4-FFF2-40B4-BE49-F238E27FC236}">
                <a16:creationId xmlns:a16="http://schemas.microsoft.com/office/drawing/2014/main" id="{8AF9AB83-8C10-EDD8-E369-45A898DF48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9" r="48812"/>
          <a:stretch/>
        </p:blipFill>
        <p:spPr>
          <a:xfrm>
            <a:off x="1" y="0"/>
            <a:ext cx="4922874" cy="6858000"/>
          </a:xfrm>
          <a:prstGeom prst="rect">
            <a:avLst/>
          </a:prstGeom>
        </p:spPr>
      </p:pic>
      <p:sp>
        <p:nvSpPr>
          <p:cNvPr id="2" name="Platshållare för diagram 3">
            <a:extLst>
              <a:ext uri="{FF2B5EF4-FFF2-40B4-BE49-F238E27FC236}">
                <a16:creationId xmlns:a16="http://schemas.microsoft.com/office/drawing/2014/main" id="{9AAA3E17-91C2-E8E2-52B3-C185EB7EB865}"/>
              </a:ext>
            </a:extLst>
          </p:cNvPr>
          <p:cNvSpPr>
            <a:spLocks noGrp="1"/>
          </p:cNvSpPr>
          <p:nvPr>
            <p:ph type="chart" sz="quarter" idx="10"/>
          </p:nvPr>
        </p:nvSpPr>
        <p:spPr>
          <a:xfrm>
            <a:off x="5486400" y="1300163"/>
            <a:ext cx="6032500" cy="5019675"/>
          </a:xfrm>
        </p:spPr>
        <p:txBody>
          <a:bodyPr>
            <a:normAutofit/>
          </a:bodyPr>
          <a:lstStyle>
            <a:lvl1pPr>
              <a:defRPr sz="2000">
                <a:latin typeface="Inter Light" panose="02000503000000020004" pitchFamily="2" charset="0"/>
                <a:ea typeface="Inter Light" panose="02000503000000020004" pitchFamily="2" charset="0"/>
              </a:defRPr>
            </a:lvl1pPr>
          </a:lstStyle>
          <a:p>
            <a:endParaRPr lang="sv-SE" dirty="0"/>
          </a:p>
        </p:txBody>
      </p:sp>
    </p:spTree>
    <p:extLst>
      <p:ext uri="{BB962C8B-B14F-4D97-AF65-F5344CB8AC3E}">
        <p14:creationId xmlns:p14="http://schemas.microsoft.com/office/powerpoint/2010/main" val="3378867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_text_smartart">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66F2A6-9C85-09AD-E496-26339FFAAD88}"/>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6" name="Rubrik 1">
            <a:extLst>
              <a:ext uri="{FF2B5EF4-FFF2-40B4-BE49-F238E27FC236}">
                <a16:creationId xmlns:a16="http://schemas.microsoft.com/office/drawing/2014/main" id="{A7C36F8A-7776-00DA-63C0-5E749AF5CBCE}"/>
              </a:ext>
            </a:extLst>
          </p:cNvPr>
          <p:cNvSpPr>
            <a:spLocks noGrp="1"/>
          </p:cNvSpPr>
          <p:nvPr>
            <p:ph type="title" hasCustomPrompt="1"/>
          </p:nvPr>
        </p:nvSpPr>
        <p:spPr>
          <a:xfrm>
            <a:off x="839788" y="457200"/>
            <a:ext cx="5422789" cy="1600200"/>
          </a:xfrm>
        </p:spPr>
        <p:txBody>
          <a:bodyPr anchor="b"/>
          <a:lstStyle>
            <a:lvl1pPr>
              <a:defRPr sz="3200">
                <a:latin typeface="Bitter" pitchFamily="2" charset="0"/>
              </a:defRPr>
            </a:lvl1pPr>
          </a:lstStyle>
          <a:p>
            <a:r>
              <a:rPr lang="sv-SE" dirty="0"/>
              <a:t>Rubrik</a:t>
            </a:r>
          </a:p>
        </p:txBody>
      </p:sp>
      <p:sp>
        <p:nvSpPr>
          <p:cNvPr id="7" name="Platshållare för text 3">
            <a:extLst>
              <a:ext uri="{FF2B5EF4-FFF2-40B4-BE49-F238E27FC236}">
                <a16:creationId xmlns:a16="http://schemas.microsoft.com/office/drawing/2014/main" id="{49A7F8B1-C437-3BC4-162F-525EF68A01AF}"/>
              </a:ext>
            </a:extLst>
          </p:cNvPr>
          <p:cNvSpPr>
            <a:spLocks noGrp="1"/>
          </p:cNvSpPr>
          <p:nvPr>
            <p:ph type="body" sz="half" idx="2" hasCustomPrompt="1"/>
          </p:nvPr>
        </p:nvSpPr>
        <p:spPr>
          <a:xfrm>
            <a:off x="839788" y="2344479"/>
            <a:ext cx="5422789" cy="3811588"/>
          </a:xfrm>
        </p:spPr>
        <p:txBody>
          <a:bodyPr/>
          <a:lstStyle>
            <a:lvl1pPr marL="0" indent="0">
              <a:buNone/>
              <a:defRPr sz="16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Fyll i din text här</a:t>
            </a:r>
          </a:p>
        </p:txBody>
      </p:sp>
      <p:sp>
        <p:nvSpPr>
          <p:cNvPr id="4" name="Platshållare för SmartArt 3">
            <a:extLst>
              <a:ext uri="{FF2B5EF4-FFF2-40B4-BE49-F238E27FC236}">
                <a16:creationId xmlns:a16="http://schemas.microsoft.com/office/drawing/2014/main" id="{D59D8481-5254-35D3-D858-90370CEF4435}"/>
              </a:ext>
            </a:extLst>
          </p:cNvPr>
          <p:cNvSpPr>
            <a:spLocks noGrp="1"/>
          </p:cNvSpPr>
          <p:nvPr>
            <p:ph type="dgm" sz="quarter" idx="10"/>
          </p:nvPr>
        </p:nvSpPr>
        <p:spPr>
          <a:xfrm>
            <a:off x="6688138" y="1743075"/>
            <a:ext cx="4664075" cy="4413250"/>
          </a:xfrm>
        </p:spPr>
        <p:txBody>
          <a:bodyPr>
            <a:normAutofit/>
          </a:bodyPr>
          <a:lstStyle>
            <a:lvl1pPr>
              <a:defRPr sz="2000">
                <a:latin typeface="Inter Light" panose="02000503000000020004" pitchFamily="2" charset="0"/>
                <a:ea typeface="Inter Light" panose="02000503000000020004" pitchFamily="2" charset="0"/>
              </a:defRPr>
            </a:lvl1pPr>
          </a:lstStyle>
          <a:p>
            <a:endParaRPr lang="sv-SE" dirty="0"/>
          </a:p>
        </p:txBody>
      </p:sp>
    </p:spTree>
    <p:extLst>
      <p:ext uri="{BB962C8B-B14F-4D97-AF65-F5344CB8AC3E}">
        <p14:creationId xmlns:p14="http://schemas.microsoft.com/office/powerpoint/2010/main" val="41714989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_text_diagram">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66F2A6-9C85-09AD-E496-26339FFAAD88}"/>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aphicFrame>
        <p:nvGraphicFramePr>
          <p:cNvPr id="5" name="Diagram 4">
            <a:extLst>
              <a:ext uri="{FF2B5EF4-FFF2-40B4-BE49-F238E27FC236}">
                <a16:creationId xmlns:a16="http://schemas.microsoft.com/office/drawing/2014/main" id="{2251AA6E-8020-5CB9-A4BA-0B85FBC14FDD}"/>
              </a:ext>
            </a:extLst>
          </p:cNvPr>
          <p:cNvGraphicFramePr/>
          <p:nvPr userDrawn="1">
            <p:extLst>
              <p:ext uri="{D42A27DB-BD31-4B8C-83A1-F6EECF244321}">
                <p14:modId xmlns:p14="http://schemas.microsoft.com/office/powerpoint/2010/main" val="2635175925"/>
              </p:ext>
            </p:extLst>
          </p:nvPr>
        </p:nvGraphicFramePr>
        <p:xfrm>
          <a:off x="6785640" y="1739309"/>
          <a:ext cx="4936160" cy="3379381"/>
        </p:xfrm>
        <a:graphic>
          <a:graphicData uri="http://schemas.openxmlformats.org/drawingml/2006/chart">
            <c:chart xmlns:c="http://schemas.openxmlformats.org/drawingml/2006/chart" xmlns:r="http://schemas.openxmlformats.org/officeDocument/2006/relationships" r:id="rId2"/>
          </a:graphicData>
        </a:graphic>
      </p:graphicFrame>
      <p:sp>
        <p:nvSpPr>
          <p:cNvPr id="6" name="Rubrik 1">
            <a:extLst>
              <a:ext uri="{FF2B5EF4-FFF2-40B4-BE49-F238E27FC236}">
                <a16:creationId xmlns:a16="http://schemas.microsoft.com/office/drawing/2014/main" id="{A7C36F8A-7776-00DA-63C0-5E749AF5CBCE}"/>
              </a:ext>
            </a:extLst>
          </p:cNvPr>
          <p:cNvSpPr>
            <a:spLocks noGrp="1"/>
          </p:cNvSpPr>
          <p:nvPr>
            <p:ph type="title" hasCustomPrompt="1"/>
          </p:nvPr>
        </p:nvSpPr>
        <p:spPr>
          <a:xfrm>
            <a:off x="839788" y="457200"/>
            <a:ext cx="5422789" cy="1600200"/>
          </a:xfrm>
        </p:spPr>
        <p:txBody>
          <a:bodyPr anchor="b"/>
          <a:lstStyle>
            <a:lvl1pPr>
              <a:defRPr sz="3200">
                <a:latin typeface="Bitter" pitchFamily="2" charset="0"/>
              </a:defRPr>
            </a:lvl1pPr>
          </a:lstStyle>
          <a:p>
            <a:r>
              <a:rPr lang="sv-SE" dirty="0"/>
              <a:t>Rubrik</a:t>
            </a:r>
          </a:p>
        </p:txBody>
      </p:sp>
      <p:sp>
        <p:nvSpPr>
          <p:cNvPr id="7" name="Platshållare för text 3">
            <a:extLst>
              <a:ext uri="{FF2B5EF4-FFF2-40B4-BE49-F238E27FC236}">
                <a16:creationId xmlns:a16="http://schemas.microsoft.com/office/drawing/2014/main" id="{49A7F8B1-C437-3BC4-162F-525EF68A01AF}"/>
              </a:ext>
            </a:extLst>
          </p:cNvPr>
          <p:cNvSpPr>
            <a:spLocks noGrp="1"/>
          </p:cNvSpPr>
          <p:nvPr>
            <p:ph type="body" sz="half" idx="2" hasCustomPrompt="1"/>
          </p:nvPr>
        </p:nvSpPr>
        <p:spPr>
          <a:xfrm>
            <a:off x="839788" y="2344479"/>
            <a:ext cx="5422789" cy="3811588"/>
          </a:xfrm>
        </p:spPr>
        <p:txBody>
          <a:bodyPr/>
          <a:lstStyle>
            <a:lvl1pPr marL="0" indent="0">
              <a:buNone/>
              <a:defRPr sz="1600">
                <a:latin typeface="Inter Light" panose="02000503000000020004" pitchFamily="2" charset="0"/>
                <a:ea typeface="Inter Light"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Fyll i din text här</a:t>
            </a:r>
          </a:p>
        </p:txBody>
      </p:sp>
      <p:sp>
        <p:nvSpPr>
          <p:cNvPr id="3" name="Platshållare för diagram 3">
            <a:extLst>
              <a:ext uri="{FF2B5EF4-FFF2-40B4-BE49-F238E27FC236}">
                <a16:creationId xmlns:a16="http://schemas.microsoft.com/office/drawing/2014/main" id="{836D7674-1CB7-82DE-A15B-AC7588FB6D5B}"/>
              </a:ext>
            </a:extLst>
          </p:cNvPr>
          <p:cNvSpPr>
            <a:spLocks noGrp="1"/>
          </p:cNvSpPr>
          <p:nvPr>
            <p:ph type="chart" sz="quarter" idx="10"/>
          </p:nvPr>
        </p:nvSpPr>
        <p:spPr>
          <a:xfrm>
            <a:off x="6560288" y="1136392"/>
            <a:ext cx="5064937" cy="5019675"/>
          </a:xfrm>
        </p:spPr>
        <p:txBody>
          <a:bodyPr>
            <a:normAutofit/>
          </a:bodyPr>
          <a:lstStyle>
            <a:lvl1pPr>
              <a:defRPr sz="2000">
                <a:latin typeface="Inter Light" panose="02000503000000020004" pitchFamily="2" charset="0"/>
                <a:ea typeface="Inter Light" panose="02000503000000020004" pitchFamily="2" charset="0"/>
              </a:defRPr>
            </a:lvl1pPr>
          </a:lstStyle>
          <a:p>
            <a:endParaRPr lang="sv-SE" dirty="0"/>
          </a:p>
        </p:txBody>
      </p:sp>
    </p:spTree>
    <p:extLst>
      <p:ext uri="{BB962C8B-B14F-4D97-AF65-F5344CB8AC3E}">
        <p14:creationId xmlns:p14="http://schemas.microsoft.com/office/powerpoint/2010/main" val="3562463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7F3CB4-9CD7-FA63-22F3-39F26066F64B}"/>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3" name="Footer Placeholder 2">
            <a:extLst>
              <a:ext uri="{FF2B5EF4-FFF2-40B4-BE49-F238E27FC236}">
                <a16:creationId xmlns:a16="http://schemas.microsoft.com/office/drawing/2014/main" id="{95880832-5C0F-B815-DC91-D934373E3BF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FA22201-463E-05E6-809E-36208C5D942E}"/>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3417207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4B231045-0CE3-2121-A9E4-7D0F35AB0649}"/>
              </a:ext>
            </a:extLst>
          </p:cNvPr>
          <p:cNvSpPr/>
          <p:nvPr userDrawn="1"/>
        </p:nvSpPr>
        <p:spPr>
          <a:xfrm>
            <a:off x="0" y="1"/>
            <a:ext cx="12192000" cy="6857999"/>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9" name="Bildobjekt 8">
            <a:extLst>
              <a:ext uri="{FF2B5EF4-FFF2-40B4-BE49-F238E27FC236}">
                <a16:creationId xmlns:a16="http://schemas.microsoft.com/office/drawing/2014/main" id="{1FC1E5C9-A70F-E6EC-D6A7-4D138B92E2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
        <p:nvSpPr>
          <p:cNvPr id="2" name="Platshållare för diagram 5">
            <a:extLst>
              <a:ext uri="{FF2B5EF4-FFF2-40B4-BE49-F238E27FC236}">
                <a16:creationId xmlns:a16="http://schemas.microsoft.com/office/drawing/2014/main" id="{1A1E38B9-96B0-68A4-38D6-68305B1003C4}"/>
              </a:ext>
            </a:extLst>
          </p:cNvPr>
          <p:cNvSpPr>
            <a:spLocks noGrp="1"/>
          </p:cNvSpPr>
          <p:nvPr>
            <p:ph type="chart" sz="quarter" idx="10"/>
          </p:nvPr>
        </p:nvSpPr>
        <p:spPr>
          <a:xfrm>
            <a:off x="1443038" y="1235075"/>
            <a:ext cx="9296400" cy="4587875"/>
          </a:xfrm>
        </p:spPr>
        <p:txBody>
          <a:bodyPr/>
          <a:lstStyle>
            <a:lvl1pPr>
              <a:defRPr>
                <a:latin typeface="Inter Light" panose="02000503000000020004" pitchFamily="2" charset="0"/>
                <a:ea typeface="Inter Light" panose="02000503000000020004" pitchFamily="2" charset="0"/>
              </a:defRPr>
            </a:lvl1pPr>
          </a:lstStyle>
          <a:p>
            <a:endParaRPr lang="sv-SE" dirty="0"/>
          </a:p>
        </p:txBody>
      </p:sp>
    </p:spTree>
    <p:extLst>
      <p:ext uri="{BB962C8B-B14F-4D97-AF65-F5344CB8AC3E}">
        <p14:creationId xmlns:p14="http://schemas.microsoft.com/office/powerpoint/2010/main" val="10686925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pic>
        <p:nvPicPr>
          <p:cNvPr id="1026" name="Picture 2" descr="En bild som visar utomhus, övergångsställe, väg, Övergångsställe&#10;&#10;Automatiskt genererad beskrivning">
            <a:extLst>
              <a:ext uri="{FF2B5EF4-FFF2-40B4-BE49-F238E27FC236}">
                <a16:creationId xmlns:a16="http://schemas.microsoft.com/office/drawing/2014/main" id="{AEA70044-3788-73D2-DBBF-0FAF10FF0C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1982652" y="-2594763"/>
            <a:ext cx="8167478" cy="12251217"/>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dirty="0"/>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Tree>
    <p:extLst>
      <p:ext uri="{BB962C8B-B14F-4D97-AF65-F5344CB8AC3E}">
        <p14:creationId xmlns:p14="http://schemas.microsoft.com/office/powerpoint/2010/main" val="837383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3_Avsnittsrubrik">
    <p:spTree>
      <p:nvGrpSpPr>
        <p:cNvPr id="1" name=""/>
        <p:cNvGrpSpPr/>
        <p:nvPr/>
      </p:nvGrpSpPr>
      <p:grpSpPr>
        <a:xfrm>
          <a:off x="0" y="0"/>
          <a:ext cx="0" cy="0"/>
          <a:chOff x="0" y="0"/>
          <a:chExt cx="0" cy="0"/>
        </a:xfrm>
      </p:grpSpPr>
      <p:pic>
        <p:nvPicPr>
          <p:cNvPr id="5" name="Bildobjekt 4" descr="En bild som visar kontorsvaror, penna, inomhus, skrivinstrument&#10;&#10;Automatiskt genererad beskrivning">
            <a:extLst>
              <a:ext uri="{FF2B5EF4-FFF2-40B4-BE49-F238E27FC236}">
                <a16:creationId xmlns:a16="http://schemas.microsoft.com/office/drawing/2014/main" id="{A15770EA-54A1-E08D-3E25-DA9FEC6E2B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03" b="10821"/>
          <a:stretch/>
        </p:blipFill>
        <p:spPr>
          <a:xfrm>
            <a:off x="0" y="1"/>
            <a:ext cx="12192000" cy="6858000"/>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dirty="0"/>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Tree>
    <p:extLst>
      <p:ext uri="{BB962C8B-B14F-4D97-AF65-F5344CB8AC3E}">
        <p14:creationId xmlns:p14="http://schemas.microsoft.com/office/powerpoint/2010/main" val="7922798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4_Avsnittsrubrik">
    <p:spTree>
      <p:nvGrpSpPr>
        <p:cNvPr id="1" name=""/>
        <p:cNvGrpSpPr/>
        <p:nvPr/>
      </p:nvGrpSpPr>
      <p:grpSpPr>
        <a:xfrm>
          <a:off x="0" y="0"/>
          <a:ext cx="0" cy="0"/>
          <a:chOff x="0" y="0"/>
          <a:chExt cx="0" cy="0"/>
        </a:xfrm>
      </p:grpSpPr>
      <p:pic>
        <p:nvPicPr>
          <p:cNvPr id="6" name="Bildobjekt 5" descr="En bild som visar växt, utomhus, växtlighet, barrväxt&#10;&#10;Automatiskt genererad beskrivning">
            <a:extLst>
              <a:ext uri="{FF2B5EF4-FFF2-40B4-BE49-F238E27FC236}">
                <a16:creationId xmlns:a16="http://schemas.microsoft.com/office/drawing/2014/main" id="{05EF687F-3EB2-6596-1917-BBA7D64EE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88" b="24912"/>
          <a:stretch/>
        </p:blipFill>
        <p:spPr>
          <a:xfrm>
            <a:off x="0" y="-1145839"/>
            <a:ext cx="12192000" cy="8003839"/>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dirty="0"/>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Tree>
    <p:extLst>
      <p:ext uri="{BB962C8B-B14F-4D97-AF65-F5344CB8AC3E}">
        <p14:creationId xmlns:p14="http://schemas.microsoft.com/office/powerpoint/2010/main" val="4189732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2_Avsnittsrubrik">
    <p:spTree>
      <p:nvGrpSpPr>
        <p:cNvPr id="1" name=""/>
        <p:cNvGrpSpPr/>
        <p:nvPr/>
      </p:nvGrpSpPr>
      <p:grpSpPr>
        <a:xfrm>
          <a:off x="0" y="0"/>
          <a:ext cx="0" cy="0"/>
          <a:chOff x="0" y="0"/>
          <a:chExt cx="0" cy="0"/>
        </a:xfrm>
      </p:grpSpPr>
      <p:pic>
        <p:nvPicPr>
          <p:cNvPr id="5" name="Bildobjekt 4" descr="En bild som visar elektronik, Mobiltelefon, pryl, Elektronisk enhet&#10;&#10;Automatiskt genererad beskrivning">
            <a:extLst>
              <a:ext uri="{FF2B5EF4-FFF2-40B4-BE49-F238E27FC236}">
                <a16:creationId xmlns:a16="http://schemas.microsoft.com/office/drawing/2014/main" id="{B56CF63F-8930-886B-3ED8-E4C626DF08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a:solidFill>
                  <a:schemeClr val="bg1"/>
                </a:solidFill>
                <a:latin typeface="Bitter" pitchFamily="2" charset="0"/>
              </a:defRPr>
            </a:lvl1pPr>
          </a:lstStyle>
          <a:p>
            <a:r>
              <a:rPr lang="sv-SE" dirty="0"/>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Tree>
    <p:extLst>
      <p:ext uri="{BB962C8B-B14F-4D97-AF65-F5344CB8AC3E}">
        <p14:creationId xmlns:p14="http://schemas.microsoft.com/office/powerpoint/2010/main" val="1335327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1_Avsnittsrubrik">
    <p:spTree>
      <p:nvGrpSpPr>
        <p:cNvPr id="1" name=""/>
        <p:cNvGrpSpPr/>
        <p:nvPr/>
      </p:nvGrpSpPr>
      <p:grpSpPr>
        <a:xfrm>
          <a:off x="0" y="0"/>
          <a:ext cx="0" cy="0"/>
          <a:chOff x="0" y="0"/>
          <a:chExt cx="0" cy="0"/>
        </a:xfrm>
      </p:grpSpPr>
      <p:pic>
        <p:nvPicPr>
          <p:cNvPr id="5" name="Bildobjekt 4" descr="En bild som visar möbler, inomhus, stol, fönster&#10;&#10;Automatiskt genererad beskrivning">
            <a:extLst>
              <a:ext uri="{FF2B5EF4-FFF2-40B4-BE49-F238E27FC236}">
                <a16:creationId xmlns:a16="http://schemas.microsoft.com/office/drawing/2014/main" id="{BA5D0333-838C-31FA-323A-1102D75928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532" b="12532"/>
          <a:stretch/>
        </p:blipFill>
        <p:spPr>
          <a:xfrm>
            <a:off x="0" y="0"/>
            <a:ext cx="12192000" cy="6858000"/>
          </a:xfrm>
          <a:prstGeom prst="rect">
            <a:avLst/>
          </a:prstGeom>
        </p:spPr>
      </p:pic>
      <p:sp>
        <p:nvSpPr>
          <p:cNvPr id="2" name="Rubrik 1">
            <a:extLst>
              <a:ext uri="{FF2B5EF4-FFF2-40B4-BE49-F238E27FC236}">
                <a16:creationId xmlns:a16="http://schemas.microsoft.com/office/drawing/2014/main" id="{8F547F9F-9262-C5F1-47DC-CAEE36C329AD}"/>
              </a:ext>
            </a:extLst>
          </p:cNvPr>
          <p:cNvSpPr>
            <a:spLocks noGrp="1"/>
          </p:cNvSpPr>
          <p:nvPr>
            <p:ph type="title" hasCustomPrompt="1"/>
          </p:nvPr>
        </p:nvSpPr>
        <p:spPr>
          <a:xfrm>
            <a:off x="831850" y="1709738"/>
            <a:ext cx="8716187" cy="2852737"/>
          </a:xfrm>
        </p:spPr>
        <p:txBody>
          <a:bodyPr anchor="b"/>
          <a:lstStyle>
            <a:lvl1pPr>
              <a:defRPr sz="6000" b="1">
                <a:solidFill>
                  <a:schemeClr val="bg1"/>
                </a:solidFill>
                <a:latin typeface="Bitter" pitchFamily="2" charset="0"/>
              </a:defRPr>
            </a:lvl1pPr>
          </a:lstStyle>
          <a:p>
            <a:r>
              <a:rPr lang="sv-SE" dirty="0"/>
              <a:t>Rubrik</a:t>
            </a:r>
          </a:p>
        </p:txBody>
      </p:sp>
      <p:sp>
        <p:nvSpPr>
          <p:cNvPr id="3" name="Platshållare för text 2">
            <a:extLst>
              <a:ext uri="{FF2B5EF4-FFF2-40B4-BE49-F238E27FC236}">
                <a16:creationId xmlns:a16="http://schemas.microsoft.com/office/drawing/2014/main" id="{F7D99322-CF84-8213-57BE-B728A85E609C}"/>
              </a:ext>
            </a:extLst>
          </p:cNvPr>
          <p:cNvSpPr>
            <a:spLocks noGrp="1"/>
          </p:cNvSpPr>
          <p:nvPr>
            <p:ph type="body" idx="1" hasCustomPrompt="1"/>
          </p:nvPr>
        </p:nvSpPr>
        <p:spPr>
          <a:xfrm>
            <a:off x="831850" y="4589463"/>
            <a:ext cx="8716187" cy="1500187"/>
          </a:xfrm>
        </p:spPr>
        <p:txBody>
          <a:bodyPr/>
          <a:lstStyle>
            <a:lvl1pPr marL="0" indent="0">
              <a:buNone/>
              <a:defRPr sz="2400">
                <a:solidFill>
                  <a:schemeClr val="bg1"/>
                </a:solidFill>
                <a:latin typeface="Bitter"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pic>
        <p:nvPicPr>
          <p:cNvPr id="6" name="Bildobjekt 5">
            <a:extLst>
              <a:ext uri="{FF2B5EF4-FFF2-40B4-BE49-F238E27FC236}">
                <a16:creationId xmlns:a16="http://schemas.microsoft.com/office/drawing/2014/main" id="{8B3A9AE4-9D2E-F927-4117-14020E8114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Tree>
    <p:extLst>
      <p:ext uri="{BB962C8B-B14F-4D97-AF65-F5344CB8AC3E}">
        <p14:creationId xmlns:p14="http://schemas.microsoft.com/office/powerpoint/2010/main" val="31633472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vå delar">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5ACAC18-28ED-0250-F81F-D60B44A431D9}"/>
              </a:ext>
            </a:extLst>
          </p:cNvPr>
          <p:cNvSpPr/>
          <p:nvPr userDrawn="1"/>
        </p:nvSpPr>
        <p:spPr>
          <a:xfrm>
            <a:off x="0" y="1"/>
            <a:ext cx="12192000" cy="6857999"/>
          </a:xfrm>
          <a:prstGeom prst="rect">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F3DD0587-EE6F-E524-3DEB-7F4BA50B77F1}"/>
              </a:ext>
            </a:extLst>
          </p:cNvPr>
          <p:cNvSpPr>
            <a:spLocks noGrp="1"/>
          </p:cNvSpPr>
          <p:nvPr>
            <p:ph type="title" hasCustomPrompt="1"/>
          </p:nvPr>
        </p:nvSpPr>
        <p:spPr/>
        <p:txBody>
          <a:bodyPr/>
          <a:lstStyle>
            <a:lvl1pPr>
              <a:defRPr>
                <a:solidFill>
                  <a:schemeClr val="bg1"/>
                </a:solidFill>
                <a:latin typeface="Bitter" pitchFamily="2" charset="0"/>
              </a:defRPr>
            </a:lvl1pPr>
          </a:lstStyle>
          <a:p>
            <a:r>
              <a:rPr lang="sv-SE" dirty="0"/>
              <a:t>Rubrik</a:t>
            </a:r>
          </a:p>
        </p:txBody>
      </p:sp>
      <p:sp>
        <p:nvSpPr>
          <p:cNvPr id="3" name="Platshållare för innehåll 2">
            <a:extLst>
              <a:ext uri="{FF2B5EF4-FFF2-40B4-BE49-F238E27FC236}">
                <a16:creationId xmlns:a16="http://schemas.microsoft.com/office/drawing/2014/main" id="{17CD1231-60D5-317B-874C-772697082928}"/>
              </a:ext>
            </a:extLst>
          </p:cNvPr>
          <p:cNvSpPr>
            <a:spLocks noGrp="1"/>
          </p:cNvSpPr>
          <p:nvPr>
            <p:ph sz="half" idx="1" hasCustomPrompt="1"/>
          </p:nvPr>
        </p:nvSpPr>
        <p:spPr>
          <a:xfrm>
            <a:off x="838199" y="2055811"/>
            <a:ext cx="10389781" cy="4121151"/>
          </a:xfrm>
        </p:spPr>
        <p:txBody>
          <a:bodyPr/>
          <a:lstStyle>
            <a:lvl1pPr marL="0" indent="0">
              <a:buNone/>
              <a:defRPr>
                <a:solidFill>
                  <a:schemeClr val="bg1"/>
                </a:solidFill>
                <a:latin typeface="Inter Light" panose="02000503000000020004" pitchFamily="2" charset="0"/>
                <a:ea typeface="Inter Light" panose="02000503000000020004" pitchFamily="2" charset="0"/>
              </a:defRPr>
            </a:lvl1pPr>
            <a:lvl2pPr>
              <a:defRPr>
                <a:solidFill>
                  <a:schemeClr val="bg1"/>
                </a:solidFill>
                <a:latin typeface="Inter Light" panose="02000503000000020004" pitchFamily="2" charset="0"/>
                <a:ea typeface="Inter Light" panose="02000503000000020004" pitchFamily="2" charset="0"/>
              </a:defRPr>
            </a:lvl2pPr>
            <a:lvl3pPr>
              <a:defRPr>
                <a:solidFill>
                  <a:schemeClr val="bg1"/>
                </a:solidFill>
                <a:latin typeface="Inter Light" panose="02000503000000020004" pitchFamily="2" charset="0"/>
                <a:ea typeface="Inter Light" panose="02000503000000020004" pitchFamily="2" charset="0"/>
              </a:defRPr>
            </a:lvl3pPr>
            <a:lvl4pPr>
              <a:defRPr>
                <a:solidFill>
                  <a:schemeClr val="bg1"/>
                </a:solidFill>
                <a:latin typeface="Inter Light" panose="02000503000000020004" pitchFamily="2" charset="0"/>
                <a:ea typeface="Inter Light" panose="02000503000000020004" pitchFamily="2" charset="0"/>
              </a:defRPr>
            </a:lvl4pPr>
            <a:lvl5pPr>
              <a:defRPr>
                <a:solidFill>
                  <a:schemeClr val="bg1"/>
                </a:solidFill>
                <a:latin typeface="Inter Light" panose="02000503000000020004" pitchFamily="2" charset="0"/>
                <a:ea typeface="Inter Light" panose="02000503000000020004" pitchFamily="2" charset="0"/>
              </a:defRPr>
            </a:lvl5pPr>
          </a:lstStyle>
          <a:p>
            <a:pPr lvl="0"/>
            <a:r>
              <a:rPr lang="sv-SE" dirty="0"/>
              <a:t>Skriv din text här </a:t>
            </a:r>
          </a:p>
        </p:txBody>
      </p:sp>
      <p:pic>
        <p:nvPicPr>
          <p:cNvPr id="10" name="Bildobjekt 9">
            <a:extLst>
              <a:ext uri="{FF2B5EF4-FFF2-40B4-BE49-F238E27FC236}">
                <a16:creationId xmlns:a16="http://schemas.microsoft.com/office/drawing/2014/main" id="{ED630ED6-01AB-E19E-394B-B954274E9D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Tree>
    <p:extLst>
      <p:ext uri="{BB962C8B-B14F-4D97-AF65-F5344CB8AC3E}">
        <p14:creationId xmlns:p14="http://schemas.microsoft.com/office/powerpoint/2010/main" val="37115584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ist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9C40FF5-7BB7-E7C1-8D2B-8E2D01E979A2}"/>
              </a:ext>
            </a:extLst>
          </p:cNvPr>
          <p:cNvSpPr/>
          <p:nvPr userDrawn="1"/>
        </p:nvSpPr>
        <p:spPr>
          <a:xfrm>
            <a:off x="0" y="1"/>
            <a:ext cx="12192000" cy="6857999"/>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pic>
        <p:nvPicPr>
          <p:cNvPr id="10" name="Bildobjekt 9">
            <a:extLst>
              <a:ext uri="{FF2B5EF4-FFF2-40B4-BE49-F238E27FC236}">
                <a16:creationId xmlns:a16="http://schemas.microsoft.com/office/drawing/2014/main" id="{ED630ED6-01AB-E19E-394B-B954274E9D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0211" y="6286559"/>
            <a:ext cx="1274879" cy="369425"/>
          </a:xfrm>
          <a:prstGeom prst="rect">
            <a:avLst/>
          </a:prstGeom>
        </p:spPr>
      </p:pic>
      <p:sp>
        <p:nvSpPr>
          <p:cNvPr id="4" name="Rektangel 3">
            <a:extLst>
              <a:ext uri="{FF2B5EF4-FFF2-40B4-BE49-F238E27FC236}">
                <a16:creationId xmlns:a16="http://schemas.microsoft.com/office/drawing/2014/main" id="{DE95827D-8053-F30C-1E23-9D85C096A4C6}"/>
              </a:ext>
            </a:extLst>
          </p:cNvPr>
          <p:cNvSpPr/>
          <p:nvPr userDrawn="1"/>
        </p:nvSpPr>
        <p:spPr>
          <a:xfrm>
            <a:off x="3489868" y="1079622"/>
            <a:ext cx="6810047" cy="691439"/>
          </a:xfrm>
          <a:prstGeom prst="rect">
            <a:avLst/>
          </a:prstGeom>
          <a:solidFill>
            <a:srgbClr val="000356"/>
          </a:solidFill>
          <a:ln/>
          <a:effectLst/>
        </p:spPr>
        <p:style>
          <a:lnRef idx="0">
            <a:schemeClr val="accent2"/>
          </a:lnRef>
          <a:fillRef idx="3">
            <a:schemeClr val="accent2"/>
          </a:fillRef>
          <a:effectRef idx="3">
            <a:schemeClr val="accent2"/>
          </a:effectRef>
          <a:fontRef idx="minor">
            <a:schemeClr val="lt1"/>
          </a:fontRef>
        </p:style>
        <p:txBody>
          <a:bodyPr rtlCol="0" anchor="ctr"/>
          <a:lstStyle/>
          <a:p>
            <a:pPr lvl="1">
              <a:lnSpc>
                <a:spcPct val="130000"/>
              </a:lnSpc>
              <a:spcAft>
                <a:spcPts val="1200"/>
              </a:spcAft>
            </a:pPr>
            <a:endParaRPr lang="en-US" sz="1600" dirty="0">
              <a:solidFill>
                <a:schemeClr val="tx1"/>
              </a:solidFill>
              <a:latin typeface="Inter" panose="02000503000000020004" pitchFamily="2" charset="0"/>
              <a:ea typeface="Inter" panose="02000503000000020004" pitchFamily="2" charset="0"/>
              <a:cs typeface="Rajdhani" panose="02000000000000000000" pitchFamily="2" charset="77"/>
            </a:endParaRPr>
          </a:p>
        </p:txBody>
      </p:sp>
      <p:sp>
        <p:nvSpPr>
          <p:cNvPr id="6" name="Oval 10">
            <a:extLst>
              <a:ext uri="{FF2B5EF4-FFF2-40B4-BE49-F238E27FC236}">
                <a16:creationId xmlns:a16="http://schemas.microsoft.com/office/drawing/2014/main" id="{60EDB4EB-110B-03B5-63CB-AF2F87007353}"/>
              </a:ext>
            </a:extLst>
          </p:cNvPr>
          <p:cNvSpPr>
            <a:spLocks noChangeArrowheads="1"/>
          </p:cNvSpPr>
          <p:nvPr userDrawn="1"/>
        </p:nvSpPr>
        <p:spPr bwMode="auto">
          <a:xfrm>
            <a:off x="765693" y="2558803"/>
            <a:ext cx="2052000" cy="2052000"/>
          </a:xfrm>
          <a:prstGeom prst="ellipse">
            <a:avLst/>
          </a:prstGeom>
          <a:solidFill>
            <a:srgbClr val="FCF8F4"/>
          </a:solidFill>
          <a:ln w="57150">
            <a:noFill/>
          </a:ln>
          <a:effectLst>
            <a:outerShdw blurRad="63500" sx="102000" sy="102000" algn="ctr" rotWithShape="0">
              <a:prstClr val="black">
                <a:alpha val="40000"/>
              </a:prstClr>
            </a:outerShdw>
          </a:effectLst>
        </p:spPr>
        <p:txBody>
          <a:bodyPr vert="horz" wrap="square" lIns="121920" tIns="60960" rIns="121920" bIns="60960" numCol="1" anchor="t" anchorCtr="0" compatLnSpc="1">
            <a:prstTxWarp prst="textNoShape">
              <a:avLst/>
            </a:prstTxWarp>
          </a:bodyPr>
          <a:lstStyle/>
          <a:p>
            <a:pPr algn="ctr"/>
            <a:endParaRPr lang="en-US" sz="2200" b="1">
              <a:latin typeface="Inter" panose="02000503000000020004"/>
              <a:cs typeface="Space Grotesk" pitchFamily="2" charset="0"/>
            </a:endParaRPr>
          </a:p>
          <a:p>
            <a:pPr algn="ctr"/>
            <a:endParaRPr lang="en-US" sz="1400" b="1">
              <a:latin typeface="Inter" panose="02000503000000020004"/>
              <a:cs typeface="Space Grotesk" pitchFamily="2" charset="0"/>
            </a:endParaRPr>
          </a:p>
        </p:txBody>
      </p:sp>
      <p:sp>
        <p:nvSpPr>
          <p:cNvPr id="7" name="Flödesschema: Koppling 6">
            <a:extLst>
              <a:ext uri="{FF2B5EF4-FFF2-40B4-BE49-F238E27FC236}">
                <a16:creationId xmlns:a16="http://schemas.microsoft.com/office/drawing/2014/main" id="{9DC12127-D3A9-F219-8F00-78CE2649508E}"/>
              </a:ext>
            </a:extLst>
          </p:cNvPr>
          <p:cNvSpPr/>
          <p:nvPr userDrawn="1"/>
        </p:nvSpPr>
        <p:spPr>
          <a:xfrm>
            <a:off x="3075868" y="1012948"/>
            <a:ext cx="828000" cy="824400"/>
          </a:xfrm>
          <a:prstGeom prst="flowChartConnector">
            <a:avLst/>
          </a:prstGeom>
          <a:solidFill>
            <a:srgbClr val="00035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8" name="Oval 17">
            <a:extLst>
              <a:ext uri="{FF2B5EF4-FFF2-40B4-BE49-F238E27FC236}">
                <a16:creationId xmlns:a16="http://schemas.microsoft.com/office/drawing/2014/main" id="{3ED14B7A-3E3A-9070-012E-7D2563043FCE}"/>
              </a:ext>
            </a:extLst>
          </p:cNvPr>
          <p:cNvSpPr>
            <a:spLocks noChangeArrowheads="1"/>
          </p:cNvSpPr>
          <p:nvPr userDrawn="1"/>
        </p:nvSpPr>
        <p:spPr bwMode="auto">
          <a:xfrm>
            <a:off x="3108268" y="1047766"/>
            <a:ext cx="763200" cy="756000"/>
          </a:xfrm>
          <a:prstGeom prst="ellipse">
            <a:avLst/>
          </a:prstGeom>
          <a:solidFill>
            <a:schemeClr val="bg1"/>
          </a:solidFill>
          <a:ln>
            <a:noFill/>
          </a:ln>
        </p:spPr>
        <p:txBody>
          <a:bodyPr vert="horz" wrap="square" lIns="121920" tIns="60960" rIns="121920" bIns="60960" numCol="1" anchor="t" anchorCtr="0" compatLnSpc="1">
            <a:prstTxWarp prst="textNoShape">
              <a:avLst/>
            </a:prstTxWarp>
          </a:bodyPr>
          <a:lstStyle/>
          <a:p>
            <a:pPr algn="ctr"/>
            <a:endParaRPr lang="en-US" sz="3200">
              <a:latin typeface="Space Grotesk" pitchFamily="2" charset="0"/>
              <a:cs typeface="Space Grotesk" pitchFamily="2" charset="0"/>
            </a:endParaRPr>
          </a:p>
        </p:txBody>
      </p:sp>
      <p:sp>
        <p:nvSpPr>
          <p:cNvPr id="12" name="Rektangel 11">
            <a:extLst>
              <a:ext uri="{FF2B5EF4-FFF2-40B4-BE49-F238E27FC236}">
                <a16:creationId xmlns:a16="http://schemas.microsoft.com/office/drawing/2014/main" id="{A5D08D26-2DDA-5064-9B50-2513C2E43BB5}"/>
              </a:ext>
            </a:extLst>
          </p:cNvPr>
          <p:cNvSpPr/>
          <p:nvPr userDrawn="1"/>
        </p:nvSpPr>
        <p:spPr>
          <a:xfrm>
            <a:off x="3489868" y="5326817"/>
            <a:ext cx="6810047" cy="691439"/>
          </a:xfrm>
          <a:prstGeom prst="rect">
            <a:avLst/>
          </a:prstGeom>
          <a:solidFill>
            <a:srgbClr val="000356"/>
          </a:solidFill>
          <a:ln/>
          <a:effectLst/>
        </p:spPr>
        <p:style>
          <a:lnRef idx="0">
            <a:schemeClr val="accent2"/>
          </a:lnRef>
          <a:fillRef idx="3">
            <a:schemeClr val="accent2"/>
          </a:fillRef>
          <a:effectRef idx="3">
            <a:schemeClr val="accent2"/>
          </a:effectRef>
          <a:fontRef idx="minor">
            <a:schemeClr val="lt1"/>
          </a:fontRef>
        </p:style>
        <p:txBody>
          <a:bodyPr rtlCol="0" anchor="ctr"/>
          <a:lstStyle/>
          <a:p>
            <a:pPr lvl="1"/>
            <a:endParaRPr lang="en-US" dirty="0"/>
          </a:p>
        </p:txBody>
      </p:sp>
      <p:sp>
        <p:nvSpPr>
          <p:cNvPr id="13" name="Flödesschema: Koppling 12">
            <a:extLst>
              <a:ext uri="{FF2B5EF4-FFF2-40B4-BE49-F238E27FC236}">
                <a16:creationId xmlns:a16="http://schemas.microsoft.com/office/drawing/2014/main" id="{E903360D-06C3-9731-AF7C-3389A9C53EB2}"/>
              </a:ext>
            </a:extLst>
          </p:cNvPr>
          <p:cNvSpPr/>
          <p:nvPr userDrawn="1"/>
        </p:nvSpPr>
        <p:spPr>
          <a:xfrm>
            <a:off x="3075868" y="5260143"/>
            <a:ext cx="828000" cy="824400"/>
          </a:xfrm>
          <a:prstGeom prst="flowChartConnector">
            <a:avLst/>
          </a:prstGeom>
          <a:solidFill>
            <a:srgbClr val="00035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4" name="Oval 17">
            <a:extLst>
              <a:ext uri="{FF2B5EF4-FFF2-40B4-BE49-F238E27FC236}">
                <a16:creationId xmlns:a16="http://schemas.microsoft.com/office/drawing/2014/main" id="{FBC4D819-638C-A2D6-F281-C530542ED3CD}"/>
              </a:ext>
            </a:extLst>
          </p:cNvPr>
          <p:cNvSpPr>
            <a:spLocks noChangeArrowheads="1"/>
          </p:cNvSpPr>
          <p:nvPr userDrawn="1"/>
        </p:nvSpPr>
        <p:spPr bwMode="auto">
          <a:xfrm>
            <a:off x="3108268" y="5294961"/>
            <a:ext cx="763200" cy="756000"/>
          </a:xfrm>
          <a:prstGeom prst="ellipse">
            <a:avLst/>
          </a:prstGeom>
          <a:solidFill>
            <a:schemeClr val="bg1"/>
          </a:solidFill>
          <a:ln>
            <a:noFill/>
          </a:ln>
          <a:effectLst/>
        </p:spPr>
        <p:txBody>
          <a:bodyPr vert="horz" wrap="square" lIns="121920" tIns="60960" rIns="121920" bIns="60960" numCol="1" anchor="t" anchorCtr="0" compatLnSpc="1">
            <a:prstTxWarp prst="textNoShape">
              <a:avLst/>
            </a:prstTxWarp>
          </a:bodyPr>
          <a:lstStyle/>
          <a:p>
            <a:pPr algn="ctr"/>
            <a:endParaRPr lang="en-US" sz="3200">
              <a:latin typeface="Space Grotesk" pitchFamily="2" charset="0"/>
              <a:cs typeface="Space Grotesk" pitchFamily="2" charset="0"/>
            </a:endParaRPr>
          </a:p>
        </p:txBody>
      </p:sp>
      <p:sp>
        <p:nvSpPr>
          <p:cNvPr id="15" name="Rektangel 14">
            <a:extLst>
              <a:ext uri="{FF2B5EF4-FFF2-40B4-BE49-F238E27FC236}">
                <a16:creationId xmlns:a16="http://schemas.microsoft.com/office/drawing/2014/main" id="{7A0ACBA4-43C3-2808-402D-10542C78CECD}"/>
              </a:ext>
            </a:extLst>
          </p:cNvPr>
          <p:cNvSpPr/>
          <p:nvPr userDrawn="1"/>
        </p:nvSpPr>
        <p:spPr>
          <a:xfrm>
            <a:off x="4649032" y="3218014"/>
            <a:ext cx="6810047" cy="691439"/>
          </a:xfrm>
          <a:prstGeom prst="rect">
            <a:avLst/>
          </a:prstGeom>
          <a:solidFill>
            <a:srgbClr val="000356"/>
          </a:solidFill>
          <a:ln/>
          <a:effectLst/>
        </p:spPr>
        <p:style>
          <a:lnRef idx="0">
            <a:schemeClr val="accent2"/>
          </a:lnRef>
          <a:fillRef idx="3">
            <a:schemeClr val="accent2"/>
          </a:fillRef>
          <a:effectRef idx="3">
            <a:schemeClr val="accent2"/>
          </a:effectRef>
          <a:fontRef idx="minor">
            <a:schemeClr val="lt1"/>
          </a:fontRef>
        </p:style>
        <p:txBody>
          <a:bodyPr rtlCol="0" anchor="ctr"/>
          <a:lstStyle/>
          <a:p>
            <a:pPr lvl="1">
              <a:lnSpc>
                <a:spcPct val="130000"/>
              </a:lnSpc>
              <a:spcAft>
                <a:spcPts val="1200"/>
              </a:spcAft>
            </a:pPr>
            <a:endParaRPr lang="en-US" sz="1600" dirty="0">
              <a:solidFill>
                <a:schemeClr val="tx1"/>
              </a:solidFill>
              <a:latin typeface="Inter" panose="02000503000000020004" pitchFamily="2" charset="0"/>
              <a:ea typeface="Inter" panose="02000503000000020004" pitchFamily="2" charset="0"/>
              <a:cs typeface="Rajdhani" panose="02000000000000000000" pitchFamily="2" charset="77"/>
            </a:endParaRPr>
          </a:p>
        </p:txBody>
      </p:sp>
      <p:sp>
        <p:nvSpPr>
          <p:cNvPr id="16" name="Flödesschema: Koppling 15">
            <a:extLst>
              <a:ext uri="{FF2B5EF4-FFF2-40B4-BE49-F238E27FC236}">
                <a16:creationId xmlns:a16="http://schemas.microsoft.com/office/drawing/2014/main" id="{4B1AB298-A6C8-F786-7F52-F6880914D3CC}"/>
              </a:ext>
            </a:extLst>
          </p:cNvPr>
          <p:cNvSpPr/>
          <p:nvPr userDrawn="1"/>
        </p:nvSpPr>
        <p:spPr>
          <a:xfrm>
            <a:off x="4235032" y="3151340"/>
            <a:ext cx="828000" cy="824400"/>
          </a:xfrm>
          <a:prstGeom prst="flowChartConnector">
            <a:avLst/>
          </a:prstGeom>
          <a:solidFill>
            <a:srgbClr val="000356"/>
          </a:solidFill>
          <a:ln w="12700">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7" name="Oval 17">
            <a:extLst>
              <a:ext uri="{FF2B5EF4-FFF2-40B4-BE49-F238E27FC236}">
                <a16:creationId xmlns:a16="http://schemas.microsoft.com/office/drawing/2014/main" id="{3964C70E-1108-4A9F-27F3-1C7AE3F6E835}"/>
              </a:ext>
            </a:extLst>
          </p:cNvPr>
          <p:cNvSpPr>
            <a:spLocks noChangeArrowheads="1"/>
          </p:cNvSpPr>
          <p:nvPr userDrawn="1"/>
        </p:nvSpPr>
        <p:spPr bwMode="auto">
          <a:xfrm>
            <a:off x="4267432" y="3186158"/>
            <a:ext cx="763200" cy="756000"/>
          </a:xfrm>
          <a:prstGeom prst="ellipse">
            <a:avLst/>
          </a:prstGeom>
          <a:solidFill>
            <a:schemeClr val="bg1"/>
          </a:solidFill>
          <a:ln>
            <a:noFill/>
          </a:ln>
          <a:effectLst/>
        </p:spPr>
        <p:txBody>
          <a:bodyPr vert="horz" wrap="square" lIns="121920" tIns="60960" rIns="121920" bIns="60960" numCol="1" anchor="t" anchorCtr="0" compatLnSpc="1">
            <a:prstTxWarp prst="textNoShape">
              <a:avLst/>
            </a:prstTxWarp>
          </a:bodyPr>
          <a:lstStyle/>
          <a:p>
            <a:pPr algn="ctr"/>
            <a:endParaRPr lang="en-US" sz="3200">
              <a:latin typeface="Space Grotesk" pitchFamily="2" charset="0"/>
              <a:cs typeface="Space Grotesk" pitchFamily="2" charset="0"/>
            </a:endParaRPr>
          </a:p>
        </p:txBody>
      </p:sp>
      <p:sp>
        <p:nvSpPr>
          <p:cNvPr id="18" name="Rektangel 17">
            <a:extLst>
              <a:ext uri="{FF2B5EF4-FFF2-40B4-BE49-F238E27FC236}">
                <a16:creationId xmlns:a16="http://schemas.microsoft.com/office/drawing/2014/main" id="{BCB63428-51C9-269B-87E7-7331F05176F8}"/>
              </a:ext>
            </a:extLst>
          </p:cNvPr>
          <p:cNvSpPr/>
          <p:nvPr userDrawn="1"/>
        </p:nvSpPr>
        <p:spPr>
          <a:xfrm>
            <a:off x="4235032" y="2169201"/>
            <a:ext cx="6810047" cy="691439"/>
          </a:xfrm>
          <a:prstGeom prst="rect">
            <a:avLst/>
          </a:prstGeom>
          <a:solidFill>
            <a:srgbClr val="000356"/>
          </a:solidFill>
          <a:ln/>
          <a:effectLst/>
        </p:spPr>
        <p:style>
          <a:lnRef idx="0">
            <a:schemeClr val="accent2"/>
          </a:lnRef>
          <a:fillRef idx="3">
            <a:schemeClr val="accent2"/>
          </a:fillRef>
          <a:effectRef idx="3">
            <a:schemeClr val="accent2"/>
          </a:effectRef>
          <a:fontRef idx="minor">
            <a:schemeClr val="lt1"/>
          </a:fontRef>
        </p:style>
        <p:txBody>
          <a:bodyPr rtlCol="0" anchor="ctr"/>
          <a:lstStyle/>
          <a:p>
            <a:pPr lvl="1">
              <a:lnSpc>
                <a:spcPct val="130000"/>
              </a:lnSpc>
              <a:spcAft>
                <a:spcPts val="1200"/>
              </a:spcAft>
            </a:pPr>
            <a:endParaRPr lang="en-US" sz="1600" dirty="0">
              <a:solidFill>
                <a:schemeClr val="tx1"/>
              </a:solidFill>
              <a:latin typeface="Inter" panose="02000503000000020004" pitchFamily="2" charset="0"/>
              <a:ea typeface="Inter" panose="02000503000000020004" pitchFamily="2" charset="0"/>
              <a:cs typeface="Rajdhani" panose="02000000000000000000" pitchFamily="2" charset="77"/>
            </a:endParaRPr>
          </a:p>
        </p:txBody>
      </p:sp>
      <p:sp>
        <p:nvSpPr>
          <p:cNvPr id="19" name="Flödesschema: Koppling 18">
            <a:extLst>
              <a:ext uri="{FF2B5EF4-FFF2-40B4-BE49-F238E27FC236}">
                <a16:creationId xmlns:a16="http://schemas.microsoft.com/office/drawing/2014/main" id="{50D8B900-AE31-0D90-8DAC-93880FEC91FE}"/>
              </a:ext>
            </a:extLst>
          </p:cNvPr>
          <p:cNvSpPr/>
          <p:nvPr userDrawn="1"/>
        </p:nvSpPr>
        <p:spPr>
          <a:xfrm>
            <a:off x="3821032" y="2102527"/>
            <a:ext cx="828000" cy="824400"/>
          </a:xfrm>
          <a:prstGeom prst="flowChartConnector">
            <a:avLst/>
          </a:prstGeom>
          <a:solidFill>
            <a:srgbClr val="000356"/>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0" name="Oval 17">
            <a:extLst>
              <a:ext uri="{FF2B5EF4-FFF2-40B4-BE49-F238E27FC236}">
                <a16:creationId xmlns:a16="http://schemas.microsoft.com/office/drawing/2014/main" id="{4685A8B9-EBFB-41F0-5E33-48C860E9E880}"/>
              </a:ext>
            </a:extLst>
          </p:cNvPr>
          <p:cNvSpPr>
            <a:spLocks noChangeArrowheads="1"/>
          </p:cNvSpPr>
          <p:nvPr userDrawn="1"/>
        </p:nvSpPr>
        <p:spPr bwMode="auto">
          <a:xfrm>
            <a:off x="3853432" y="2137345"/>
            <a:ext cx="763200" cy="756000"/>
          </a:xfrm>
          <a:prstGeom prst="ellipse">
            <a:avLst/>
          </a:prstGeom>
          <a:solidFill>
            <a:schemeClr val="bg1"/>
          </a:solidFill>
          <a:ln>
            <a:noFill/>
          </a:ln>
          <a:effectLst/>
        </p:spPr>
        <p:txBody>
          <a:bodyPr vert="horz" wrap="square" lIns="121920" tIns="60960" rIns="121920" bIns="60960" numCol="1" anchor="t" anchorCtr="0" compatLnSpc="1">
            <a:prstTxWarp prst="textNoShape">
              <a:avLst/>
            </a:prstTxWarp>
          </a:bodyPr>
          <a:lstStyle/>
          <a:p>
            <a:pPr algn="ctr"/>
            <a:endParaRPr lang="en-US" sz="3200">
              <a:latin typeface="Space Grotesk" pitchFamily="2" charset="0"/>
              <a:cs typeface="Space Grotesk" pitchFamily="2" charset="0"/>
            </a:endParaRPr>
          </a:p>
        </p:txBody>
      </p:sp>
      <p:sp>
        <p:nvSpPr>
          <p:cNvPr id="21" name="Rektangel 20">
            <a:extLst>
              <a:ext uri="{FF2B5EF4-FFF2-40B4-BE49-F238E27FC236}">
                <a16:creationId xmlns:a16="http://schemas.microsoft.com/office/drawing/2014/main" id="{841824D3-0C93-6528-128E-8E39DA2B123D}"/>
              </a:ext>
            </a:extLst>
          </p:cNvPr>
          <p:cNvSpPr/>
          <p:nvPr userDrawn="1"/>
        </p:nvSpPr>
        <p:spPr>
          <a:xfrm>
            <a:off x="4235032" y="4270705"/>
            <a:ext cx="6810047" cy="691439"/>
          </a:xfrm>
          <a:prstGeom prst="rect">
            <a:avLst/>
          </a:prstGeom>
          <a:solidFill>
            <a:srgbClr val="000356"/>
          </a:solidFill>
          <a:ln/>
          <a:effectLst/>
        </p:spPr>
        <p:style>
          <a:lnRef idx="0">
            <a:schemeClr val="accent2"/>
          </a:lnRef>
          <a:fillRef idx="3">
            <a:schemeClr val="accent2"/>
          </a:fillRef>
          <a:effectRef idx="3">
            <a:schemeClr val="accent2"/>
          </a:effectRef>
          <a:fontRef idx="minor">
            <a:schemeClr val="lt1"/>
          </a:fontRef>
        </p:style>
        <p:txBody>
          <a:bodyPr rtlCol="0" anchor="ctr"/>
          <a:lstStyle/>
          <a:p>
            <a:pPr lvl="1"/>
            <a:endParaRPr lang="en-US" dirty="0"/>
          </a:p>
        </p:txBody>
      </p:sp>
      <p:sp>
        <p:nvSpPr>
          <p:cNvPr id="22" name="Flödesschema: Koppling 21">
            <a:extLst>
              <a:ext uri="{FF2B5EF4-FFF2-40B4-BE49-F238E27FC236}">
                <a16:creationId xmlns:a16="http://schemas.microsoft.com/office/drawing/2014/main" id="{12AF0CDD-5316-7ED5-F52B-63320D3DE1D1}"/>
              </a:ext>
            </a:extLst>
          </p:cNvPr>
          <p:cNvSpPr/>
          <p:nvPr userDrawn="1"/>
        </p:nvSpPr>
        <p:spPr>
          <a:xfrm>
            <a:off x="3821032" y="4204031"/>
            <a:ext cx="828000" cy="824400"/>
          </a:xfrm>
          <a:prstGeom prst="flowChartConnector">
            <a:avLst/>
          </a:prstGeom>
          <a:solidFill>
            <a:srgbClr val="000356"/>
          </a:solidFill>
          <a:ln>
            <a:noFill/>
          </a:ln>
          <a:effectLst/>
        </p:spPr>
        <p:style>
          <a:lnRef idx="0">
            <a:schemeClr val="accent2"/>
          </a:lnRef>
          <a:fillRef idx="3">
            <a:schemeClr val="accent2"/>
          </a:fillRef>
          <a:effectRef idx="3">
            <a:schemeClr val="accent2"/>
          </a:effectRef>
          <a:fontRef idx="minor">
            <a:schemeClr val="lt1"/>
          </a:fontRef>
        </p:style>
        <p:txBody>
          <a:bodyPr rtlCol="0" anchor="ctr"/>
          <a:lstStyle/>
          <a:p>
            <a:pPr lvl="0"/>
            <a:endParaRPr lang="sv-SE"/>
          </a:p>
        </p:txBody>
      </p:sp>
      <p:sp>
        <p:nvSpPr>
          <p:cNvPr id="23" name="Oval 17">
            <a:extLst>
              <a:ext uri="{FF2B5EF4-FFF2-40B4-BE49-F238E27FC236}">
                <a16:creationId xmlns:a16="http://schemas.microsoft.com/office/drawing/2014/main" id="{C7B4A537-6550-AF1C-3189-91AA3D51693D}"/>
              </a:ext>
            </a:extLst>
          </p:cNvPr>
          <p:cNvSpPr>
            <a:spLocks noChangeArrowheads="1"/>
          </p:cNvSpPr>
          <p:nvPr userDrawn="1"/>
        </p:nvSpPr>
        <p:spPr bwMode="auto">
          <a:xfrm>
            <a:off x="3853432" y="4238849"/>
            <a:ext cx="763200" cy="756000"/>
          </a:xfrm>
          <a:prstGeom prst="ellipse">
            <a:avLst/>
          </a:prstGeom>
          <a:solidFill>
            <a:schemeClr val="bg1"/>
          </a:solidFill>
          <a:ln>
            <a:noFill/>
          </a:ln>
          <a:effectLst/>
        </p:spPr>
        <p:txBody>
          <a:bodyPr vert="horz" wrap="square" lIns="121920" tIns="60960" rIns="121920" bIns="60960" numCol="1" anchor="t" anchorCtr="0" compatLnSpc="1">
            <a:prstTxWarp prst="textNoShape">
              <a:avLst/>
            </a:prstTxWarp>
          </a:bodyPr>
          <a:lstStyle/>
          <a:p>
            <a:pPr algn="ctr"/>
            <a:endParaRPr lang="en-US" sz="3200">
              <a:latin typeface="Space Grotesk" pitchFamily="2" charset="0"/>
              <a:cs typeface="Space Grotesk" pitchFamily="2" charset="0"/>
            </a:endParaRPr>
          </a:p>
        </p:txBody>
      </p:sp>
      <p:sp>
        <p:nvSpPr>
          <p:cNvPr id="3" name="Platshållare för text 2">
            <a:extLst>
              <a:ext uri="{FF2B5EF4-FFF2-40B4-BE49-F238E27FC236}">
                <a16:creationId xmlns:a16="http://schemas.microsoft.com/office/drawing/2014/main" id="{476E0DFD-8DA4-E188-7094-176DD0D3BC6E}"/>
              </a:ext>
            </a:extLst>
          </p:cNvPr>
          <p:cNvSpPr>
            <a:spLocks noGrp="1"/>
          </p:cNvSpPr>
          <p:nvPr>
            <p:ph type="body" sz="quarter" idx="10" hasCustomPrompt="1"/>
          </p:nvPr>
        </p:nvSpPr>
        <p:spPr>
          <a:xfrm>
            <a:off x="3903663" y="1079500"/>
            <a:ext cx="6396037" cy="658813"/>
          </a:xfrm>
        </p:spPr>
        <p:txBody>
          <a:bodyPr/>
          <a:lstStyle>
            <a:lvl1pPr marL="0" indent="0">
              <a:buNone/>
              <a:defRPr sz="1400">
                <a:solidFill>
                  <a:schemeClr val="bg1"/>
                </a:solidFill>
                <a:latin typeface="Inter Light" panose="02000503000000020004" pitchFamily="2" charset="0"/>
                <a:ea typeface="Inter Light" panose="02000503000000020004" pitchFamily="2" charset="0"/>
              </a:defRPr>
            </a:lvl1pPr>
            <a:lvl2pPr>
              <a:defRPr sz="1400">
                <a:latin typeface="Inter Light" panose="02000503000000020004" pitchFamily="2" charset="0"/>
                <a:ea typeface="Inter Light" panose="02000503000000020004" pitchFamily="2" charset="0"/>
              </a:defRPr>
            </a:lvl2pPr>
            <a:lvl3pPr>
              <a:defRPr sz="1400">
                <a:latin typeface="Inter Light" panose="02000503000000020004" pitchFamily="2" charset="0"/>
                <a:ea typeface="Inter Light" panose="02000503000000020004" pitchFamily="2" charset="0"/>
              </a:defRPr>
            </a:lvl3pPr>
            <a:lvl4pPr>
              <a:defRPr sz="1400">
                <a:latin typeface="Inter Light" panose="02000503000000020004" pitchFamily="2" charset="0"/>
                <a:ea typeface="Inter Light" panose="02000503000000020004" pitchFamily="2" charset="0"/>
              </a:defRPr>
            </a:lvl4pPr>
            <a:lvl5pPr>
              <a:defRPr sz="1400">
                <a:latin typeface="Inter Light" panose="02000503000000020004" pitchFamily="2" charset="0"/>
                <a:ea typeface="Inter Light" panose="02000503000000020004" pitchFamily="2" charset="0"/>
              </a:defRPr>
            </a:lvl5pPr>
          </a:lstStyle>
          <a:p>
            <a:pPr lvl="0"/>
            <a:r>
              <a:rPr lang="sv-SE" dirty="0"/>
              <a:t>Text goes </a:t>
            </a:r>
            <a:r>
              <a:rPr lang="sv-SE" dirty="0" err="1"/>
              <a:t>here</a:t>
            </a:r>
            <a:endParaRPr lang="sv-SE" dirty="0"/>
          </a:p>
        </p:txBody>
      </p:sp>
      <p:sp>
        <p:nvSpPr>
          <p:cNvPr id="24" name="Platshållare för text 2">
            <a:extLst>
              <a:ext uri="{FF2B5EF4-FFF2-40B4-BE49-F238E27FC236}">
                <a16:creationId xmlns:a16="http://schemas.microsoft.com/office/drawing/2014/main" id="{7327A702-DDA1-74EC-C004-5B1386C2BFFC}"/>
              </a:ext>
            </a:extLst>
          </p:cNvPr>
          <p:cNvSpPr>
            <a:spLocks noGrp="1"/>
          </p:cNvSpPr>
          <p:nvPr>
            <p:ph type="body" sz="quarter" idx="11" hasCustomPrompt="1"/>
          </p:nvPr>
        </p:nvSpPr>
        <p:spPr>
          <a:xfrm>
            <a:off x="4681432" y="2193918"/>
            <a:ext cx="6396037" cy="658813"/>
          </a:xfrm>
        </p:spPr>
        <p:txBody>
          <a:bodyPr vert="horz" lIns="91440" tIns="45720" rIns="91440" bIns="45720" rtlCol="0">
            <a:normAutofit/>
          </a:bodyPr>
          <a:lstStyle>
            <a:lvl1pPr>
              <a:defRPr lang="sv-SE" sz="1400" dirty="0">
                <a:solidFill>
                  <a:schemeClr val="bg1"/>
                </a:solidFill>
                <a:latin typeface="Inter Light" panose="02000503000000020004" pitchFamily="2" charset="0"/>
                <a:ea typeface="Inter Light" panose="02000503000000020004" pitchFamily="2" charset="0"/>
              </a:defRPr>
            </a:lvl1pPr>
          </a:lstStyle>
          <a:p>
            <a:pPr marL="0" lvl="0" indent="0">
              <a:buNone/>
            </a:pPr>
            <a:r>
              <a:rPr lang="sv-SE" dirty="0"/>
              <a:t>Text goes </a:t>
            </a:r>
            <a:r>
              <a:rPr lang="sv-SE" dirty="0" err="1"/>
              <a:t>here</a:t>
            </a:r>
            <a:endParaRPr lang="sv-SE" dirty="0"/>
          </a:p>
        </p:txBody>
      </p:sp>
      <p:sp>
        <p:nvSpPr>
          <p:cNvPr id="25" name="Platshållare för text 2">
            <a:extLst>
              <a:ext uri="{FF2B5EF4-FFF2-40B4-BE49-F238E27FC236}">
                <a16:creationId xmlns:a16="http://schemas.microsoft.com/office/drawing/2014/main" id="{2D4BEA87-C487-B31D-9306-24CEE619C618}"/>
              </a:ext>
            </a:extLst>
          </p:cNvPr>
          <p:cNvSpPr>
            <a:spLocks noGrp="1"/>
          </p:cNvSpPr>
          <p:nvPr>
            <p:ph type="body" sz="quarter" idx="12" hasCustomPrompt="1"/>
          </p:nvPr>
        </p:nvSpPr>
        <p:spPr>
          <a:xfrm>
            <a:off x="5095432" y="3242347"/>
            <a:ext cx="6396037" cy="658813"/>
          </a:xfrm>
        </p:spPr>
        <p:txBody>
          <a:bodyPr vert="horz" lIns="91440" tIns="45720" rIns="91440" bIns="45720" rtlCol="0">
            <a:normAutofit/>
          </a:bodyPr>
          <a:lstStyle>
            <a:lvl1pPr>
              <a:defRPr lang="sv-SE" sz="1400" dirty="0">
                <a:solidFill>
                  <a:schemeClr val="bg1"/>
                </a:solidFill>
                <a:latin typeface="Inter Light" panose="02000503000000020004" pitchFamily="2" charset="0"/>
                <a:ea typeface="Inter Light" panose="02000503000000020004" pitchFamily="2" charset="0"/>
              </a:defRPr>
            </a:lvl1pPr>
          </a:lstStyle>
          <a:p>
            <a:pPr marL="0" lvl="0" indent="0">
              <a:buNone/>
            </a:pPr>
            <a:r>
              <a:rPr lang="sv-SE" dirty="0"/>
              <a:t>Text goes </a:t>
            </a:r>
            <a:r>
              <a:rPr lang="sv-SE" dirty="0" err="1"/>
              <a:t>here</a:t>
            </a:r>
            <a:endParaRPr lang="sv-SE" dirty="0"/>
          </a:p>
        </p:txBody>
      </p:sp>
      <p:sp>
        <p:nvSpPr>
          <p:cNvPr id="26" name="Platshållare för text 2">
            <a:extLst>
              <a:ext uri="{FF2B5EF4-FFF2-40B4-BE49-F238E27FC236}">
                <a16:creationId xmlns:a16="http://schemas.microsoft.com/office/drawing/2014/main" id="{0187C591-1FAF-20EF-4EA8-BFB413A3AF65}"/>
              </a:ext>
            </a:extLst>
          </p:cNvPr>
          <p:cNvSpPr>
            <a:spLocks noGrp="1"/>
          </p:cNvSpPr>
          <p:nvPr>
            <p:ph type="body" sz="quarter" idx="13" hasCustomPrompt="1"/>
          </p:nvPr>
        </p:nvSpPr>
        <p:spPr>
          <a:xfrm>
            <a:off x="4616632" y="4290245"/>
            <a:ext cx="6396037" cy="658813"/>
          </a:xfrm>
        </p:spPr>
        <p:txBody>
          <a:bodyPr vert="horz" lIns="91440" tIns="45720" rIns="91440" bIns="45720" rtlCol="0">
            <a:normAutofit/>
          </a:bodyPr>
          <a:lstStyle>
            <a:lvl1pPr>
              <a:defRPr lang="sv-SE" sz="1400" dirty="0">
                <a:solidFill>
                  <a:schemeClr val="bg1"/>
                </a:solidFill>
                <a:latin typeface="Inter Light" panose="02000503000000020004" pitchFamily="2" charset="0"/>
                <a:ea typeface="Inter Light" panose="02000503000000020004" pitchFamily="2" charset="0"/>
              </a:defRPr>
            </a:lvl1pPr>
          </a:lstStyle>
          <a:p>
            <a:pPr marL="0" lvl="0" indent="0">
              <a:buNone/>
            </a:pPr>
            <a:r>
              <a:rPr lang="sv-SE" dirty="0"/>
              <a:t>Text goes </a:t>
            </a:r>
            <a:r>
              <a:rPr lang="sv-SE" dirty="0" err="1"/>
              <a:t>here</a:t>
            </a:r>
            <a:endParaRPr lang="sv-SE" dirty="0"/>
          </a:p>
        </p:txBody>
      </p:sp>
      <p:sp>
        <p:nvSpPr>
          <p:cNvPr id="27" name="Platshållare för text 2">
            <a:extLst>
              <a:ext uri="{FF2B5EF4-FFF2-40B4-BE49-F238E27FC236}">
                <a16:creationId xmlns:a16="http://schemas.microsoft.com/office/drawing/2014/main" id="{ADEE74BC-81CB-A429-3271-72ADE09B0451}"/>
              </a:ext>
            </a:extLst>
          </p:cNvPr>
          <p:cNvSpPr>
            <a:spLocks noGrp="1"/>
          </p:cNvSpPr>
          <p:nvPr>
            <p:ph type="body" sz="quarter" idx="14" hasCustomPrompt="1"/>
          </p:nvPr>
        </p:nvSpPr>
        <p:spPr>
          <a:xfrm>
            <a:off x="3936268" y="5342936"/>
            <a:ext cx="6396037" cy="658813"/>
          </a:xfrm>
        </p:spPr>
        <p:txBody>
          <a:bodyPr vert="horz" lIns="91440" tIns="45720" rIns="91440" bIns="45720" rtlCol="0">
            <a:normAutofit/>
          </a:bodyPr>
          <a:lstStyle>
            <a:lvl1pPr>
              <a:defRPr lang="sv-SE" sz="1400" dirty="0">
                <a:solidFill>
                  <a:schemeClr val="bg1"/>
                </a:solidFill>
                <a:latin typeface="Inter Light" panose="02000503000000020004" pitchFamily="2" charset="0"/>
                <a:ea typeface="Inter Light" panose="02000503000000020004" pitchFamily="2" charset="0"/>
              </a:defRPr>
            </a:lvl1pPr>
          </a:lstStyle>
          <a:p>
            <a:pPr marL="0" lvl="0" indent="0">
              <a:buNone/>
            </a:pPr>
            <a:r>
              <a:rPr lang="sv-SE" dirty="0"/>
              <a:t>Text goes </a:t>
            </a:r>
            <a:r>
              <a:rPr lang="sv-SE" dirty="0" err="1"/>
              <a:t>here</a:t>
            </a:r>
            <a:endParaRPr lang="sv-SE" dirty="0"/>
          </a:p>
        </p:txBody>
      </p:sp>
      <p:sp>
        <p:nvSpPr>
          <p:cNvPr id="28" name="Platshållare för text 2">
            <a:extLst>
              <a:ext uri="{FF2B5EF4-FFF2-40B4-BE49-F238E27FC236}">
                <a16:creationId xmlns:a16="http://schemas.microsoft.com/office/drawing/2014/main" id="{E02E55B3-B747-FB4C-43E0-CE8CAEE32DAB}"/>
              </a:ext>
            </a:extLst>
          </p:cNvPr>
          <p:cNvSpPr>
            <a:spLocks noGrp="1"/>
          </p:cNvSpPr>
          <p:nvPr>
            <p:ph type="body" sz="quarter" idx="15" hasCustomPrompt="1"/>
          </p:nvPr>
        </p:nvSpPr>
        <p:spPr>
          <a:xfrm>
            <a:off x="798092" y="3380245"/>
            <a:ext cx="2052001" cy="409115"/>
          </a:xfrm>
        </p:spPr>
        <p:txBody>
          <a:bodyPr>
            <a:normAutofit/>
          </a:bodyPr>
          <a:lstStyle>
            <a:lvl1pPr marL="0" indent="0" algn="ctr">
              <a:buNone/>
              <a:defRPr sz="1600">
                <a:latin typeface="Bitter" pitchFamily="2" charset="0"/>
                <a:ea typeface="Inter Light" panose="02000503000000020004" pitchFamily="2" charset="0"/>
              </a:defRPr>
            </a:lvl1pPr>
            <a:lvl2pPr>
              <a:defRPr sz="1400">
                <a:latin typeface="Inter Light" panose="02000503000000020004" pitchFamily="2" charset="0"/>
                <a:ea typeface="Inter Light" panose="02000503000000020004" pitchFamily="2" charset="0"/>
              </a:defRPr>
            </a:lvl2pPr>
            <a:lvl3pPr>
              <a:defRPr sz="1400">
                <a:latin typeface="Inter Light" panose="02000503000000020004" pitchFamily="2" charset="0"/>
                <a:ea typeface="Inter Light" panose="02000503000000020004" pitchFamily="2" charset="0"/>
              </a:defRPr>
            </a:lvl3pPr>
            <a:lvl4pPr>
              <a:defRPr sz="1400">
                <a:latin typeface="Inter Light" panose="02000503000000020004" pitchFamily="2" charset="0"/>
                <a:ea typeface="Inter Light" panose="02000503000000020004" pitchFamily="2" charset="0"/>
              </a:defRPr>
            </a:lvl4pPr>
            <a:lvl5pPr>
              <a:defRPr sz="1400">
                <a:latin typeface="Inter Light" panose="02000503000000020004" pitchFamily="2" charset="0"/>
                <a:ea typeface="Inter Light" panose="02000503000000020004" pitchFamily="2" charset="0"/>
              </a:defRPr>
            </a:lvl5pPr>
          </a:lstStyle>
          <a:p>
            <a:pPr lvl="0"/>
            <a:r>
              <a:rPr lang="sv-SE" dirty="0"/>
              <a:t>Text goes </a:t>
            </a:r>
            <a:r>
              <a:rPr lang="sv-SE" dirty="0" err="1"/>
              <a:t>here</a:t>
            </a:r>
            <a:endParaRPr lang="sv-SE" dirty="0"/>
          </a:p>
        </p:txBody>
      </p:sp>
    </p:spTree>
    <p:extLst>
      <p:ext uri="{BB962C8B-B14F-4D97-AF65-F5344CB8AC3E}">
        <p14:creationId xmlns:p14="http://schemas.microsoft.com/office/powerpoint/2010/main" val="3686372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AC194BF-99DF-2F60-D22D-9AF800F5EA07}"/>
              </a:ext>
            </a:extLst>
          </p:cNvPr>
          <p:cNvSpPr/>
          <p:nvPr userDrawn="1"/>
        </p:nvSpPr>
        <p:spPr>
          <a:xfrm>
            <a:off x="-3" y="-18659"/>
            <a:ext cx="12192000" cy="6857999"/>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Ellips 7">
            <a:extLst>
              <a:ext uri="{FF2B5EF4-FFF2-40B4-BE49-F238E27FC236}">
                <a16:creationId xmlns:a16="http://schemas.microsoft.com/office/drawing/2014/main" id="{FE9D3A23-08CB-3C2B-EDC8-3B4D3D172A12}"/>
              </a:ext>
            </a:extLst>
          </p:cNvPr>
          <p:cNvSpPr/>
          <p:nvPr userDrawn="1"/>
        </p:nvSpPr>
        <p:spPr>
          <a:xfrm>
            <a:off x="9788332" y="2533848"/>
            <a:ext cx="1461622" cy="1471009"/>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pic>
        <p:nvPicPr>
          <p:cNvPr id="14" name="Bild 13" descr="Passare kontur">
            <a:extLst>
              <a:ext uri="{FF2B5EF4-FFF2-40B4-BE49-F238E27FC236}">
                <a16:creationId xmlns:a16="http://schemas.microsoft.com/office/drawing/2014/main" id="{164624A4-4CCA-900E-F5F3-D941298A17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07479" y="2853765"/>
            <a:ext cx="823328" cy="823328"/>
          </a:xfrm>
          <a:prstGeom prst="rect">
            <a:avLst/>
          </a:prstGeom>
        </p:spPr>
      </p:pic>
      <p:sp>
        <p:nvSpPr>
          <p:cNvPr id="15" name="Rubrik 1">
            <a:extLst>
              <a:ext uri="{FF2B5EF4-FFF2-40B4-BE49-F238E27FC236}">
                <a16:creationId xmlns:a16="http://schemas.microsoft.com/office/drawing/2014/main" id="{EE912C5E-0EA6-71BC-5664-B4894C9AE6B6}"/>
              </a:ext>
            </a:extLst>
          </p:cNvPr>
          <p:cNvSpPr>
            <a:spLocks noGrp="1"/>
          </p:cNvSpPr>
          <p:nvPr>
            <p:ph type="title" hasCustomPrompt="1"/>
          </p:nvPr>
        </p:nvSpPr>
        <p:spPr>
          <a:xfrm>
            <a:off x="838200" y="365125"/>
            <a:ext cx="10515600" cy="1325563"/>
          </a:xfrm>
        </p:spPr>
        <p:txBody>
          <a:bodyPr>
            <a:normAutofit/>
          </a:bodyPr>
          <a:lstStyle>
            <a:lvl1pPr algn="ctr">
              <a:defRPr sz="4000">
                <a:latin typeface="Bitter" pitchFamily="2" charset="0"/>
              </a:defRPr>
            </a:lvl1pPr>
          </a:lstStyle>
          <a:p>
            <a:r>
              <a:rPr lang="sv-SE" dirty="0"/>
              <a:t>Rubrik</a:t>
            </a:r>
          </a:p>
        </p:txBody>
      </p:sp>
      <p:sp>
        <p:nvSpPr>
          <p:cNvPr id="21" name="Ellips 20">
            <a:extLst>
              <a:ext uri="{FF2B5EF4-FFF2-40B4-BE49-F238E27FC236}">
                <a16:creationId xmlns:a16="http://schemas.microsoft.com/office/drawing/2014/main" id="{B924E4CB-272F-C255-E70E-BE1F68AAFE55}"/>
              </a:ext>
            </a:extLst>
          </p:cNvPr>
          <p:cNvSpPr/>
          <p:nvPr userDrawn="1"/>
        </p:nvSpPr>
        <p:spPr>
          <a:xfrm>
            <a:off x="6803995" y="2533848"/>
            <a:ext cx="1461622" cy="1471009"/>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sp>
        <p:nvSpPr>
          <p:cNvPr id="22" name="Ellips 21">
            <a:extLst>
              <a:ext uri="{FF2B5EF4-FFF2-40B4-BE49-F238E27FC236}">
                <a16:creationId xmlns:a16="http://schemas.microsoft.com/office/drawing/2014/main" id="{6687FF37-3157-5D01-8B81-1AFD75E26750}"/>
              </a:ext>
            </a:extLst>
          </p:cNvPr>
          <p:cNvSpPr/>
          <p:nvPr userDrawn="1"/>
        </p:nvSpPr>
        <p:spPr>
          <a:xfrm>
            <a:off x="3872846" y="2533848"/>
            <a:ext cx="1461622" cy="1471009"/>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sp>
        <p:nvSpPr>
          <p:cNvPr id="23" name="Ellips 22">
            <a:extLst>
              <a:ext uri="{FF2B5EF4-FFF2-40B4-BE49-F238E27FC236}">
                <a16:creationId xmlns:a16="http://schemas.microsoft.com/office/drawing/2014/main" id="{9B80761C-1043-A830-C16F-423B700DD2B9}"/>
              </a:ext>
            </a:extLst>
          </p:cNvPr>
          <p:cNvSpPr/>
          <p:nvPr userDrawn="1"/>
        </p:nvSpPr>
        <p:spPr>
          <a:xfrm>
            <a:off x="942046" y="2533848"/>
            <a:ext cx="1461622" cy="1471009"/>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pic>
        <p:nvPicPr>
          <p:cNvPr id="12" name="Bild 11" descr="Blockkedja kontur">
            <a:extLst>
              <a:ext uri="{FF2B5EF4-FFF2-40B4-BE49-F238E27FC236}">
                <a16:creationId xmlns:a16="http://schemas.microsoft.com/office/drawing/2014/main" id="{DD060A0F-16B0-13E3-713A-AD60FFD7D0A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5308" y="2808229"/>
            <a:ext cx="914400" cy="914400"/>
          </a:xfrm>
          <a:prstGeom prst="rect">
            <a:avLst/>
          </a:prstGeom>
        </p:spPr>
      </p:pic>
      <p:pic>
        <p:nvPicPr>
          <p:cNvPr id="13" name="Bild 12" descr="Urklipp kontur">
            <a:extLst>
              <a:ext uri="{FF2B5EF4-FFF2-40B4-BE49-F238E27FC236}">
                <a16:creationId xmlns:a16="http://schemas.microsoft.com/office/drawing/2014/main" id="{7C530EF2-F5A7-EB6C-8E02-60AA88742DA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46457" y="2808229"/>
            <a:ext cx="914400" cy="914400"/>
          </a:xfrm>
          <a:prstGeom prst="rect">
            <a:avLst/>
          </a:prstGeom>
        </p:spPr>
      </p:pic>
      <p:pic>
        <p:nvPicPr>
          <p:cNvPr id="25" name="Bild 24" descr="Styrelse kontur">
            <a:extLst>
              <a:ext uri="{FF2B5EF4-FFF2-40B4-BE49-F238E27FC236}">
                <a16:creationId xmlns:a16="http://schemas.microsoft.com/office/drawing/2014/main" id="{2DD25776-545E-01E7-7CBA-911E4AF3CCE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77606" y="2808229"/>
            <a:ext cx="914400" cy="914400"/>
          </a:xfrm>
          <a:prstGeom prst="rect">
            <a:avLst/>
          </a:prstGeom>
        </p:spPr>
      </p:pic>
      <p:sp>
        <p:nvSpPr>
          <p:cNvPr id="2" name="Platshållare för text 4">
            <a:extLst>
              <a:ext uri="{FF2B5EF4-FFF2-40B4-BE49-F238E27FC236}">
                <a16:creationId xmlns:a16="http://schemas.microsoft.com/office/drawing/2014/main" id="{92359B8D-C9FD-202C-B967-AA1E17BAC6E3}"/>
              </a:ext>
            </a:extLst>
          </p:cNvPr>
          <p:cNvSpPr>
            <a:spLocks noGrp="1"/>
          </p:cNvSpPr>
          <p:nvPr>
            <p:ph type="body" sz="quarter" idx="10" hasCustomPrompt="1"/>
          </p:nvPr>
        </p:nvSpPr>
        <p:spPr>
          <a:xfrm>
            <a:off x="362137" y="4176712"/>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3" name="Platshållare för text 4">
            <a:extLst>
              <a:ext uri="{FF2B5EF4-FFF2-40B4-BE49-F238E27FC236}">
                <a16:creationId xmlns:a16="http://schemas.microsoft.com/office/drawing/2014/main" id="{231223CD-3AE2-2BC6-7132-4C41AF5306B1}"/>
              </a:ext>
            </a:extLst>
          </p:cNvPr>
          <p:cNvSpPr>
            <a:spLocks noGrp="1"/>
          </p:cNvSpPr>
          <p:nvPr>
            <p:ph type="body" sz="quarter" idx="11" hasCustomPrompt="1"/>
          </p:nvPr>
        </p:nvSpPr>
        <p:spPr>
          <a:xfrm>
            <a:off x="3293286" y="4176711"/>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4" name="Platshållare för text 4">
            <a:extLst>
              <a:ext uri="{FF2B5EF4-FFF2-40B4-BE49-F238E27FC236}">
                <a16:creationId xmlns:a16="http://schemas.microsoft.com/office/drawing/2014/main" id="{2B9F4189-8310-AF88-17BA-72163215BDCF}"/>
              </a:ext>
            </a:extLst>
          </p:cNvPr>
          <p:cNvSpPr>
            <a:spLocks noGrp="1"/>
          </p:cNvSpPr>
          <p:nvPr>
            <p:ph type="body" sz="quarter" idx="12" hasCustomPrompt="1"/>
          </p:nvPr>
        </p:nvSpPr>
        <p:spPr>
          <a:xfrm>
            <a:off x="6224435" y="4176710"/>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6" name="Platshållare för text 4">
            <a:extLst>
              <a:ext uri="{FF2B5EF4-FFF2-40B4-BE49-F238E27FC236}">
                <a16:creationId xmlns:a16="http://schemas.microsoft.com/office/drawing/2014/main" id="{DF1209E6-F796-E2EB-1BFB-82A47D2DE01F}"/>
              </a:ext>
            </a:extLst>
          </p:cNvPr>
          <p:cNvSpPr>
            <a:spLocks noGrp="1"/>
          </p:cNvSpPr>
          <p:nvPr>
            <p:ph type="body" sz="quarter" idx="13" hasCustomPrompt="1"/>
          </p:nvPr>
        </p:nvSpPr>
        <p:spPr>
          <a:xfrm>
            <a:off x="9207316" y="4176709"/>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7" name="Platshållare för text 4">
            <a:extLst>
              <a:ext uri="{FF2B5EF4-FFF2-40B4-BE49-F238E27FC236}">
                <a16:creationId xmlns:a16="http://schemas.microsoft.com/office/drawing/2014/main" id="{90418F8E-F094-3AB3-9268-517149BA73C2}"/>
              </a:ext>
            </a:extLst>
          </p:cNvPr>
          <p:cNvSpPr>
            <a:spLocks noGrp="1"/>
          </p:cNvSpPr>
          <p:nvPr>
            <p:ph type="body" sz="quarter" idx="14" hasCustomPrompt="1"/>
          </p:nvPr>
        </p:nvSpPr>
        <p:spPr>
          <a:xfrm>
            <a:off x="362136" y="4671022"/>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
        <p:nvSpPr>
          <p:cNvPr id="16" name="Platshållare för text 4">
            <a:extLst>
              <a:ext uri="{FF2B5EF4-FFF2-40B4-BE49-F238E27FC236}">
                <a16:creationId xmlns:a16="http://schemas.microsoft.com/office/drawing/2014/main" id="{BA66AFFF-A63F-258E-25FD-72B593E6D2B6}"/>
              </a:ext>
            </a:extLst>
          </p:cNvPr>
          <p:cNvSpPr>
            <a:spLocks noGrp="1"/>
          </p:cNvSpPr>
          <p:nvPr>
            <p:ph type="body" sz="quarter" idx="15" hasCustomPrompt="1"/>
          </p:nvPr>
        </p:nvSpPr>
        <p:spPr>
          <a:xfrm>
            <a:off x="3293285" y="4688533"/>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
        <p:nvSpPr>
          <p:cNvPr id="17" name="Platshållare för text 4">
            <a:extLst>
              <a:ext uri="{FF2B5EF4-FFF2-40B4-BE49-F238E27FC236}">
                <a16:creationId xmlns:a16="http://schemas.microsoft.com/office/drawing/2014/main" id="{E9D68F5B-14D7-4C65-A78D-29330103C672}"/>
              </a:ext>
            </a:extLst>
          </p:cNvPr>
          <p:cNvSpPr>
            <a:spLocks noGrp="1"/>
          </p:cNvSpPr>
          <p:nvPr>
            <p:ph type="body" sz="quarter" idx="16" hasCustomPrompt="1"/>
          </p:nvPr>
        </p:nvSpPr>
        <p:spPr>
          <a:xfrm>
            <a:off x="6224435" y="4683322"/>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
        <p:nvSpPr>
          <p:cNvPr id="18" name="Platshållare för text 4">
            <a:extLst>
              <a:ext uri="{FF2B5EF4-FFF2-40B4-BE49-F238E27FC236}">
                <a16:creationId xmlns:a16="http://schemas.microsoft.com/office/drawing/2014/main" id="{C5E1C8D4-D923-1C1F-4BBD-71E2182E9F4B}"/>
              </a:ext>
            </a:extLst>
          </p:cNvPr>
          <p:cNvSpPr>
            <a:spLocks noGrp="1"/>
          </p:cNvSpPr>
          <p:nvPr>
            <p:ph type="body" sz="quarter" idx="17" hasCustomPrompt="1"/>
          </p:nvPr>
        </p:nvSpPr>
        <p:spPr>
          <a:xfrm>
            <a:off x="9207315" y="4671022"/>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Tree>
    <p:extLst>
      <p:ext uri="{BB962C8B-B14F-4D97-AF65-F5344CB8AC3E}">
        <p14:creationId xmlns:p14="http://schemas.microsoft.com/office/powerpoint/2010/main" val="36292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500"/>
                                        <p:tgtEl>
                                          <p:spTgt spid="2">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fade">
                                      <p:cBhvr>
                                        <p:cTn id="34" dur="500"/>
                                        <p:tgtEl>
                                          <p:spTgt spid="3">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500"/>
                                        <p:tgtEl>
                                          <p:spTgt spid="7">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fade">
                                      <p:cBhvr>
                                        <p:cTn id="46" dur="500"/>
                                        <p:tgtEl>
                                          <p:spTgt spid="16">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fade">
                                      <p:cBhvr>
                                        <p:cTn id="49" dur="500"/>
                                        <p:tgtEl>
                                          <p:spTgt spid="17">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fade">
                                      <p:cBhvr>
                                        <p:cTn id="5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animBg="1"/>
      <p:bldP spid="23" grpId="0" animBg="1"/>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7" grpId="0" build="p">
        <p:tmplLst>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10"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Endast rubrik">
    <p:spTree>
      <p:nvGrpSpPr>
        <p:cNvPr id="1" name=""/>
        <p:cNvGrpSpPr/>
        <p:nvPr/>
      </p:nvGrpSpPr>
      <p:grpSpPr>
        <a:xfrm>
          <a:off x="0" y="0"/>
          <a:ext cx="0" cy="0"/>
          <a:chOff x="0" y="0"/>
          <a:chExt cx="0" cy="0"/>
        </a:xfrm>
      </p:grpSpPr>
      <p:sp>
        <p:nvSpPr>
          <p:cNvPr id="63" name="Rektangel 62">
            <a:extLst>
              <a:ext uri="{FF2B5EF4-FFF2-40B4-BE49-F238E27FC236}">
                <a16:creationId xmlns:a16="http://schemas.microsoft.com/office/drawing/2014/main" id="{07E6FE76-6C16-D242-C90C-817A058F500E}"/>
              </a:ext>
            </a:extLst>
          </p:cNvPr>
          <p:cNvSpPr/>
          <p:nvPr userDrawn="1"/>
        </p:nvSpPr>
        <p:spPr>
          <a:xfrm>
            <a:off x="0" y="1"/>
            <a:ext cx="12192000" cy="6857999"/>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5" name="Rubrik 1">
            <a:extLst>
              <a:ext uri="{FF2B5EF4-FFF2-40B4-BE49-F238E27FC236}">
                <a16:creationId xmlns:a16="http://schemas.microsoft.com/office/drawing/2014/main" id="{EE912C5E-0EA6-71BC-5664-B4894C9AE6B6}"/>
              </a:ext>
            </a:extLst>
          </p:cNvPr>
          <p:cNvSpPr>
            <a:spLocks noGrp="1"/>
          </p:cNvSpPr>
          <p:nvPr>
            <p:ph type="title" hasCustomPrompt="1"/>
          </p:nvPr>
        </p:nvSpPr>
        <p:spPr>
          <a:xfrm>
            <a:off x="838200" y="365125"/>
            <a:ext cx="10515600" cy="1325563"/>
          </a:xfrm>
        </p:spPr>
        <p:txBody>
          <a:bodyPr>
            <a:normAutofit/>
          </a:bodyPr>
          <a:lstStyle>
            <a:lvl1pPr algn="ctr">
              <a:defRPr sz="4000">
                <a:latin typeface="Bitter" pitchFamily="2" charset="0"/>
              </a:defRPr>
            </a:lvl1pPr>
          </a:lstStyle>
          <a:p>
            <a:r>
              <a:rPr lang="sv-SE" dirty="0"/>
              <a:t>Tjänsteportfölj</a:t>
            </a:r>
          </a:p>
        </p:txBody>
      </p:sp>
      <p:grpSp>
        <p:nvGrpSpPr>
          <p:cNvPr id="3" name="Grupp 2">
            <a:extLst>
              <a:ext uri="{FF2B5EF4-FFF2-40B4-BE49-F238E27FC236}">
                <a16:creationId xmlns:a16="http://schemas.microsoft.com/office/drawing/2014/main" id="{25498D30-D5D5-4293-F878-C38FDC674516}"/>
              </a:ext>
            </a:extLst>
          </p:cNvPr>
          <p:cNvGrpSpPr>
            <a:grpSpLocks noChangeAspect="1"/>
          </p:cNvGrpSpPr>
          <p:nvPr userDrawn="1"/>
        </p:nvGrpSpPr>
        <p:grpSpPr>
          <a:xfrm>
            <a:off x="1013688" y="1945528"/>
            <a:ext cx="1123200" cy="1126951"/>
            <a:chOff x="1867122" y="1953633"/>
            <a:chExt cx="1404000" cy="1408691"/>
          </a:xfrm>
          <a:effectLst>
            <a:outerShdw blurRad="152400" dist="317500" dir="5400000" sx="90000" sy="-19000" rotWithShape="0">
              <a:prstClr val="black">
                <a:alpha val="6000"/>
              </a:prstClr>
            </a:outerShdw>
          </a:effectLst>
        </p:grpSpPr>
        <p:sp>
          <p:nvSpPr>
            <p:cNvPr id="4" name="Oval 17">
              <a:extLst>
                <a:ext uri="{FF2B5EF4-FFF2-40B4-BE49-F238E27FC236}">
                  <a16:creationId xmlns:a16="http://schemas.microsoft.com/office/drawing/2014/main" id="{19EDA5CD-DE8E-FAE8-BACD-EA17AC201D70}"/>
                </a:ext>
              </a:extLst>
            </p:cNvPr>
            <p:cNvSpPr>
              <a:spLocks noChangeAspect="1" noChangeArrowheads="1"/>
            </p:cNvSpPr>
            <p:nvPr/>
          </p:nvSpPr>
          <p:spPr bwMode="auto">
            <a:xfrm>
              <a:off x="1892937" y="1979392"/>
              <a:ext cx="1356123" cy="1357171"/>
            </a:xfrm>
            <a:prstGeom prst="ellipse">
              <a:avLst/>
            </a:prstGeom>
            <a:solidFill>
              <a:srgbClr val="FCB698"/>
            </a:solidFill>
            <a:ln>
              <a:noFill/>
            </a:ln>
          </p:spPr>
          <p:txBody>
            <a:bodyPr vert="horz" wrap="square" lIns="121920" tIns="60960" rIns="121920" bIns="60960" numCol="1" anchor="t" anchorCtr="0" compatLnSpc="1">
              <a:prstTxWarp prst="textNoShape">
                <a:avLst/>
              </a:prstTxWarp>
            </a:bodyPr>
            <a:lstStyle/>
            <a:p>
              <a:endParaRPr lang="en-US" sz="3200">
                <a:latin typeface="Space Grotesk" pitchFamily="2" charset="0"/>
                <a:cs typeface="Space Grotesk" pitchFamily="2" charset="0"/>
              </a:endParaRPr>
            </a:p>
          </p:txBody>
        </p:sp>
        <p:sp>
          <p:nvSpPr>
            <p:cNvPr id="6" name="Flödesschema: Koppling 5">
              <a:extLst>
                <a:ext uri="{FF2B5EF4-FFF2-40B4-BE49-F238E27FC236}">
                  <a16:creationId xmlns:a16="http://schemas.microsoft.com/office/drawing/2014/main" id="{0F622E2C-4ECF-77DF-F20F-83E0E1D5B4AA}"/>
                </a:ext>
              </a:extLst>
            </p:cNvPr>
            <p:cNvSpPr/>
            <p:nvPr/>
          </p:nvSpPr>
          <p:spPr>
            <a:xfrm>
              <a:off x="1867122" y="1953633"/>
              <a:ext cx="1404000" cy="1408691"/>
            </a:xfrm>
            <a:prstGeom prst="flowChartConnector">
              <a:avLst/>
            </a:prstGeom>
            <a:noFill/>
            <a:ln w="12700">
              <a:solidFill>
                <a:srgbClr val="FCB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grpSp>
        <p:nvGrpSpPr>
          <p:cNvPr id="18" name="Grupp 17">
            <a:extLst>
              <a:ext uri="{FF2B5EF4-FFF2-40B4-BE49-F238E27FC236}">
                <a16:creationId xmlns:a16="http://schemas.microsoft.com/office/drawing/2014/main" id="{183894AC-383A-7EF6-B16D-365A8F2BF0CE}"/>
              </a:ext>
            </a:extLst>
          </p:cNvPr>
          <p:cNvGrpSpPr>
            <a:grpSpLocks noChangeAspect="1"/>
          </p:cNvGrpSpPr>
          <p:nvPr userDrawn="1"/>
        </p:nvGrpSpPr>
        <p:grpSpPr>
          <a:xfrm>
            <a:off x="2838332" y="1945526"/>
            <a:ext cx="1123200" cy="1126953"/>
            <a:chOff x="4088010" y="1953633"/>
            <a:chExt cx="1404000" cy="1408691"/>
          </a:xfrm>
          <a:effectLst>
            <a:outerShdw blurRad="152400" dist="317500" dir="5400000" sx="90000" sy="-19000" rotWithShape="0">
              <a:prstClr val="black">
                <a:alpha val="6000"/>
              </a:prstClr>
            </a:outerShdw>
          </a:effectLst>
        </p:grpSpPr>
        <p:sp>
          <p:nvSpPr>
            <p:cNvPr id="20" name="Oval 17">
              <a:extLst>
                <a:ext uri="{FF2B5EF4-FFF2-40B4-BE49-F238E27FC236}">
                  <a16:creationId xmlns:a16="http://schemas.microsoft.com/office/drawing/2014/main" id="{805255AE-0E6E-C01D-7885-C5A897B9BEE5}"/>
                </a:ext>
              </a:extLst>
            </p:cNvPr>
            <p:cNvSpPr>
              <a:spLocks noChangeAspect="1" noChangeArrowheads="1"/>
            </p:cNvSpPr>
            <p:nvPr/>
          </p:nvSpPr>
          <p:spPr bwMode="auto">
            <a:xfrm>
              <a:off x="4111840" y="1979393"/>
              <a:ext cx="1356124" cy="1357171"/>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Flödesschema: Koppling 25">
              <a:extLst>
                <a:ext uri="{FF2B5EF4-FFF2-40B4-BE49-F238E27FC236}">
                  <a16:creationId xmlns:a16="http://schemas.microsoft.com/office/drawing/2014/main" id="{BF3E4F81-D14E-C77A-1FA2-FBF638C5E56C}"/>
                </a:ext>
              </a:extLst>
            </p:cNvPr>
            <p:cNvSpPr/>
            <p:nvPr/>
          </p:nvSpPr>
          <p:spPr>
            <a:xfrm>
              <a:off x="4088010" y="1953633"/>
              <a:ext cx="1404000" cy="1408691"/>
            </a:xfrm>
            <a:prstGeom prst="flowChartConnector">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grpSp>
      <p:grpSp>
        <p:nvGrpSpPr>
          <p:cNvPr id="29" name="Grupp 28">
            <a:extLst>
              <a:ext uri="{FF2B5EF4-FFF2-40B4-BE49-F238E27FC236}">
                <a16:creationId xmlns:a16="http://schemas.microsoft.com/office/drawing/2014/main" id="{9787CE42-64AD-1A06-7946-F6605F2D9A9D}"/>
              </a:ext>
            </a:extLst>
          </p:cNvPr>
          <p:cNvGrpSpPr>
            <a:grpSpLocks noChangeAspect="1"/>
          </p:cNvGrpSpPr>
          <p:nvPr userDrawn="1"/>
        </p:nvGrpSpPr>
        <p:grpSpPr>
          <a:xfrm>
            <a:off x="4662977" y="1945525"/>
            <a:ext cx="1123200" cy="1126954"/>
            <a:chOff x="6308898" y="1953633"/>
            <a:chExt cx="1404000" cy="1408691"/>
          </a:xfrm>
          <a:effectLst>
            <a:outerShdw blurRad="152400" dist="317500" dir="5400000" sx="90000" sy="-19000" rotWithShape="0">
              <a:prstClr val="black">
                <a:alpha val="6000"/>
              </a:prstClr>
            </a:outerShdw>
          </a:effectLst>
        </p:grpSpPr>
        <p:sp>
          <p:nvSpPr>
            <p:cNvPr id="30" name="Oval 17">
              <a:extLst>
                <a:ext uri="{FF2B5EF4-FFF2-40B4-BE49-F238E27FC236}">
                  <a16:creationId xmlns:a16="http://schemas.microsoft.com/office/drawing/2014/main" id="{229C020B-4321-C35F-A630-14249CF02865}"/>
                </a:ext>
              </a:extLst>
            </p:cNvPr>
            <p:cNvSpPr>
              <a:spLocks noChangeAspect="1" noChangeArrowheads="1"/>
            </p:cNvSpPr>
            <p:nvPr/>
          </p:nvSpPr>
          <p:spPr bwMode="auto">
            <a:xfrm>
              <a:off x="6332728" y="1979392"/>
              <a:ext cx="1356124" cy="1357172"/>
            </a:xfrm>
            <a:prstGeom prst="ellipse">
              <a:avLst/>
            </a:prstGeom>
            <a:solidFill>
              <a:srgbClr val="F3E4D5"/>
            </a:solidFill>
            <a:ln>
              <a:solidFill>
                <a:srgbClr val="F3E4D5"/>
              </a:solidFill>
            </a:ln>
          </p:spPr>
          <p:txBody>
            <a:bodyPr vert="horz" wrap="square" lIns="121920" tIns="60960" rIns="121920" bIns="60960" numCol="1" anchor="t" anchorCtr="0" compatLnSpc="1">
              <a:prstTxWarp prst="textNoShape">
                <a:avLst/>
              </a:prstTxWarp>
            </a:bodyPr>
            <a:lstStyle/>
            <a:p>
              <a:endParaRPr lang="en-US" sz="3200">
                <a:latin typeface="Space Grotesk" pitchFamily="2" charset="0"/>
                <a:cs typeface="Space Grotesk" pitchFamily="2" charset="0"/>
              </a:endParaRPr>
            </a:p>
          </p:txBody>
        </p:sp>
        <p:sp>
          <p:nvSpPr>
            <p:cNvPr id="32" name="Flödesschema: Koppling 31">
              <a:extLst>
                <a:ext uri="{FF2B5EF4-FFF2-40B4-BE49-F238E27FC236}">
                  <a16:creationId xmlns:a16="http://schemas.microsoft.com/office/drawing/2014/main" id="{84F3840C-87C8-7FE9-FC60-073D63BE1B14}"/>
                </a:ext>
              </a:extLst>
            </p:cNvPr>
            <p:cNvSpPr/>
            <p:nvPr/>
          </p:nvSpPr>
          <p:spPr>
            <a:xfrm>
              <a:off x="6308898" y="1953633"/>
              <a:ext cx="1404000" cy="1408691"/>
            </a:xfrm>
            <a:prstGeom prst="flowChartConnector">
              <a:avLst/>
            </a:prstGeom>
            <a:noFill/>
            <a:ln w="12700">
              <a:solidFill>
                <a:srgbClr val="F4E7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grpSp>
        <p:nvGrpSpPr>
          <p:cNvPr id="35" name="Grupp 34">
            <a:extLst>
              <a:ext uri="{FF2B5EF4-FFF2-40B4-BE49-F238E27FC236}">
                <a16:creationId xmlns:a16="http://schemas.microsoft.com/office/drawing/2014/main" id="{82366329-9B65-4013-19BC-99CD774E4A1D}"/>
              </a:ext>
            </a:extLst>
          </p:cNvPr>
          <p:cNvGrpSpPr>
            <a:grpSpLocks noChangeAspect="1"/>
          </p:cNvGrpSpPr>
          <p:nvPr userDrawn="1"/>
        </p:nvGrpSpPr>
        <p:grpSpPr>
          <a:xfrm>
            <a:off x="6583606" y="1945525"/>
            <a:ext cx="1123200" cy="1126953"/>
            <a:chOff x="8529786" y="1953633"/>
            <a:chExt cx="1404000" cy="1408691"/>
          </a:xfrm>
          <a:effectLst>
            <a:outerShdw blurRad="152400" dist="317500" dir="5400000" sx="90000" sy="-19000" rotWithShape="0">
              <a:prstClr val="black">
                <a:alpha val="6000"/>
              </a:prstClr>
            </a:outerShdw>
          </a:effectLst>
        </p:grpSpPr>
        <p:sp>
          <p:nvSpPr>
            <p:cNvPr id="36" name="Oval 17">
              <a:extLst>
                <a:ext uri="{FF2B5EF4-FFF2-40B4-BE49-F238E27FC236}">
                  <a16:creationId xmlns:a16="http://schemas.microsoft.com/office/drawing/2014/main" id="{09282724-BF7E-26A4-90B3-724C49A8F5DE}"/>
                </a:ext>
              </a:extLst>
            </p:cNvPr>
            <p:cNvSpPr>
              <a:spLocks noChangeAspect="1" noChangeArrowheads="1"/>
            </p:cNvSpPr>
            <p:nvPr/>
          </p:nvSpPr>
          <p:spPr bwMode="auto">
            <a:xfrm>
              <a:off x="8555601" y="1979392"/>
              <a:ext cx="1356123" cy="1357171"/>
            </a:xfrm>
            <a:prstGeom prst="ellipse">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lt1"/>
                </a:solidFill>
              </a:endParaRPr>
            </a:p>
          </p:txBody>
        </p:sp>
        <p:sp>
          <p:nvSpPr>
            <p:cNvPr id="38" name="Flödesschema: Koppling 37">
              <a:extLst>
                <a:ext uri="{FF2B5EF4-FFF2-40B4-BE49-F238E27FC236}">
                  <a16:creationId xmlns:a16="http://schemas.microsoft.com/office/drawing/2014/main" id="{2EDAB08E-706F-3241-0C62-D89004911860}"/>
                </a:ext>
              </a:extLst>
            </p:cNvPr>
            <p:cNvSpPr/>
            <p:nvPr/>
          </p:nvSpPr>
          <p:spPr>
            <a:xfrm>
              <a:off x="8529786" y="1953633"/>
              <a:ext cx="1404000" cy="1408691"/>
            </a:xfrm>
            <a:prstGeom prst="flowChartConnector">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p>
          </p:txBody>
        </p:sp>
      </p:grpSp>
      <p:grpSp>
        <p:nvGrpSpPr>
          <p:cNvPr id="39" name="Grupp 38">
            <a:extLst>
              <a:ext uri="{FF2B5EF4-FFF2-40B4-BE49-F238E27FC236}">
                <a16:creationId xmlns:a16="http://schemas.microsoft.com/office/drawing/2014/main" id="{480F27D0-7035-04C3-C4CA-D8A210539AEC}"/>
              </a:ext>
            </a:extLst>
          </p:cNvPr>
          <p:cNvGrpSpPr>
            <a:grpSpLocks noChangeAspect="1"/>
          </p:cNvGrpSpPr>
          <p:nvPr userDrawn="1"/>
        </p:nvGrpSpPr>
        <p:grpSpPr>
          <a:xfrm>
            <a:off x="8422184" y="1945527"/>
            <a:ext cx="1123200" cy="1126951"/>
            <a:chOff x="1867122" y="1953633"/>
            <a:chExt cx="1404000" cy="1408691"/>
          </a:xfrm>
          <a:effectLst>
            <a:outerShdw blurRad="152400" dist="317500" dir="5400000" sx="90000" sy="-19000" rotWithShape="0">
              <a:prstClr val="black">
                <a:alpha val="6000"/>
              </a:prstClr>
            </a:outerShdw>
          </a:effectLst>
        </p:grpSpPr>
        <p:sp>
          <p:nvSpPr>
            <p:cNvPr id="40" name="Oval 17">
              <a:extLst>
                <a:ext uri="{FF2B5EF4-FFF2-40B4-BE49-F238E27FC236}">
                  <a16:creationId xmlns:a16="http://schemas.microsoft.com/office/drawing/2014/main" id="{EE697B8F-A73D-6767-E40E-07F9D060B9F6}"/>
                </a:ext>
              </a:extLst>
            </p:cNvPr>
            <p:cNvSpPr>
              <a:spLocks noChangeAspect="1" noChangeArrowheads="1"/>
            </p:cNvSpPr>
            <p:nvPr/>
          </p:nvSpPr>
          <p:spPr bwMode="auto">
            <a:xfrm>
              <a:off x="1892937" y="1979392"/>
              <a:ext cx="1356123" cy="1357171"/>
            </a:xfrm>
            <a:prstGeom prst="ellipse">
              <a:avLst/>
            </a:prstGeom>
            <a:solidFill>
              <a:srgbClr val="FCB698"/>
            </a:solidFill>
            <a:ln>
              <a:noFill/>
            </a:ln>
          </p:spPr>
          <p:txBody>
            <a:bodyPr vert="horz" wrap="square" lIns="121920" tIns="60960" rIns="121920" bIns="60960" numCol="1" anchor="t" anchorCtr="0" compatLnSpc="1">
              <a:prstTxWarp prst="textNoShape">
                <a:avLst/>
              </a:prstTxWarp>
            </a:bodyPr>
            <a:lstStyle/>
            <a:p>
              <a:endParaRPr lang="en-US" sz="3200">
                <a:latin typeface="Space Grotesk" pitchFamily="2" charset="0"/>
                <a:cs typeface="Space Grotesk" pitchFamily="2" charset="0"/>
              </a:endParaRPr>
            </a:p>
          </p:txBody>
        </p:sp>
        <p:sp>
          <p:nvSpPr>
            <p:cNvPr id="42" name="Flödesschema: Koppling 41">
              <a:extLst>
                <a:ext uri="{FF2B5EF4-FFF2-40B4-BE49-F238E27FC236}">
                  <a16:creationId xmlns:a16="http://schemas.microsoft.com/office/drawing/2014/main" id="{0985EE63-DD1B-0A6B-C640-38B5C13E3484}"/>
                </a:ext>
              </a:extLst>
            </p:cNvPr>
            <p:cNvSpPr/>
            <p:nvPr/>
          </p:nvSpPr>
          <p:spPr>
            <a:xfrm>
              <a:off x="1867122" y="1953633"/>
              <a:ext cx="1404000" cy="1408691"/>
            </a:xfrm>
            <a:prstGeom prst="flowChartConnector">
              <a:avLst/>
            </a:prstGeom>
            <a:noFill/>
            <a:ln w="12700">
              <a:solidFill>
                <a:srgbClr val="FCB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grpSp>
      <p:grpSp>
        <p:nvGrpSpPr>
          <p:cNvPr id="45" name="Grupp 44">
            <a:extLst>
              <a:ext uri="{FF2B5EF4-FFF2-40B4-BE49-F238E27FC236}">
                <a16:creationId xmlns:a16="http://schemas.microsoft.com/office/drawing/2014/main" id="{42FF7997-32D8-1F66-A575-893899F0758A}"/>
              </a:ext>
            </a:extLst>
          </p:cNvPr>
          <p:cNvGrpSpPr>
            <a:grpSpLocks noChangeAspect="1"/>
          </p:cNvGrpSpPr>
          <p:nvPr userDrawn="1"/>
        </p:nvGrpSpPr>
        <p:grpSpPr>
          <a:xfrm>
            <a:off x="10228994" y="1945525"/>
            <a:ext cx="1123200" cy="1126953"/>
            <a:chOff x="4088010" y="1953633"/>
            <a:chExt cx="1404000" cy="1408691"/>
          </a:xfrm>
          <a:effectLst>
            <a:outerShdw blurRad="152400" dist="317500" dir="5400000" sx="90000" sy="-19000" rotWithShape="0">
              <a:prstClr val="black">
                <a:alpha val="6000"/>
              </a:prstClr>
            </a:outerShdw>
          </a:effectLst>
        </p:grpSpPr>
        <p:sp>
          <p:nvSpPr>
            <p:cNvPr id="46" name="Oval 17">
              <a:extLst>
                <a:ext uri="{FF2B5EF4-FFF2-40B4-BE49-F238E27FC236}">
                  <a16:creationId xmlns:a16="http://schemas.microsoft.com/office/drawing/2014/main" id="{74CCEF80-A249-3225-0B48-A1496B39B3BD}"/>
                </a:ext>
              </a:extLst>
            </p:cNvPr>
            <p:cNvSpPr>
              <a:spLocks noChangeAspect="1" noChangeArrowheads="1"/>
            </p:cNvSpPr>
            <p:nvPr/>
          </p:nvSpPr>
          <p:spPr bwMode="auto">
            <a:xfrm>
              <a:off x="4111840" y="1979393"/>
              <a:ext cx="1356124" cy="1357171"/>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8" name="Flödesschema: Koppling 47">
              <a:extLst>
                <a:ext uri="{FF2B5EF4-FFF2-40B4-BE49-F238E27FC236}">
                  <a16:creationId xmlns:a16="http://schemas.microsoft.com/office/drawing/2014/main" id="{1D1D5A36-220A-B9ED-F935-5939F5B3A0F6}"/>
                </a:ext>
              </a:extLst>
            </p:cNvPr>
            <p:cNvSpPr/>
            <p:nvPr/>
          </p:nvSpPr>
          <p:spPr>
            <a:xfrm>
              <a:off x="4088010" y="1953633"/>
              <a:ext cx="1404000" cy="1408691"/>
            </a:xfrm>
            <a:prstGeom prst="flowChartConnector">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grpSp>
      <p:sp>
        <p:nvSpPr>
          <p:cNvPr id="2" name="Rektangel 1">
            <a:extLst>
              <a:ext uri="{FF2B5EF4-FFF2-40B4-BE49-F238E27FC236}">
                <a16:creationId xmlns:a16="http://schemas.microsoft.com/office/drawing/2014/main" id="{7073AB00-DE38-1431-4F74-37FC6B96748C}"/>
              </a:ext>
            </a:extLst>
          </p:cNvPr>
          <p:cNvSpPr/>
          <p:nvPr userDrawn="1"/>
        </p:nvSpPr>
        <p:spPr>
          <a:xfrm>
            <a:off x="855916" y="4380322"/>
            <a:ext cx="1518888" cy="169984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panose="020B0604020202020204" pitchFamily="34" charset="0"/>
            </a:endParaRPr>
          </a:p>
        </p:txBody>
      </p:sp>
      <p:sp>
        <p:nvSpPr>
          <p:cNvPr id="5" name="Rektangel 4">
            <a:extLst>
              <a:ext uri="{FF2B5EF4-FFF2-40B4-BE49-F238E27FC236}">
                <a16:creationId xmlns:a16="http://schemas.microsoft.com/office/drawing/2014/main" id="{D5390800-1245-9FAE-7B85-FD79D4DD19C8}"/>
              </a:ext>
            </a:extLst>
          </p:cNvPr>
          <p:cNvSpPr/>
          <p:nvPr userDrawn="1"/>
        </p:nvSpPr>
        <p:spPr>
          <a:xfrm>
            <a:off x="4453613" y="4380322"/>
            <a:ext cx="1518888" cy="16998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sv-SE" sz="1000" noProof="0" dirty="0">
              <a:solidFill>
                <a:schemeClr val="tx1"/>
              </a:solidFill>
              <a:latin typeface="Inter Light" panose="02000503000000020004" pitchFamily="2" charset="0"/>
              <a:ea typeface="Inter Light" panose="02000503000000020004" pitchFamily="2" charset="0"/>
            </a:endParaRPr>
          </a:p>
        </p:txBody>
      </p:sp>
      <p:sp>
        <p:nvSpPr>
          <p:cNvPr id="8" name="Rektangel 7">
            <a:extLst>
              <a:ext uri="{FF2B5EF4-FFF2-40B4-BE49-F238E27FC236}">
                <a16:creationId xmlns:a16="http://schemas.microsoft.com/office/drawing/2014/main" id="{F98E1119-A81B-5FAB-AB40-CBEBD11CE855}"/>
              </a:ext>
            </a:extLst>
          </p:cNvPr>
          <p:cNvSpPr/>
          <p:nvPr userDrawn="1"/>
        </p:nvSpPr>
        <p:spPr>
          <a:xfrm>
            <a:off x="2629998" y="4380323"/>
            <a:ext cx="1568419" cy="2171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9" name="Platshållare för text 4">
            <a:extLst>
              <a:ext uri="{FF2B5EF4-FFF2-40B4-BE49-F238E27FC236}">
                <a16:creationId xmlns:a16="http://schemas.microsoft.com/office/drawing/2014/main" id="{F979FBDF-5048-6D3C-8984-E080BACAC524}"/>
              </a:ext>
            </a:extLst>
          </p:cNvPr>
          <p:cNvSpPr>
            <a:spLocks noGrp="1"/>
          </p:cNvSpPr>
          <p:nvPr>
            <p:ph type="body" sz="quarter" idx="10" hasCustomPrompt="1"/>
          </p:nvPr>
        </p:nvSpPr>
        <p:spPr>
          <a:xfrm>
            <a:off x="709559" y="4397911"/>
            <a:ext cx="1706267" cy="1700212"/>
          </a:xfrm>
        </p:spPr>
        <p:txBody>
          <a:bodyPr>
            <a:normAutofit/>
          </a:bodyPr>
          <a:lstStyle>
            <a:lvl1pPr marL="0" indent="0">
              <a:buNone/>
              <a:defRPr sz="1000">
                <a:latin typeface="Inter Light" panose="02000503000000020004" pitchFamily="2" charset="0"/>
                <a:ea typeface="Inter Light" panose="02000503000000020004" pitchFamily="2" charset="0"/>
              </a:defRPr>
            </a:lvl1pPr>
          </a:lstStyle>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r>
              <a:rPr lang="sv-SE" sz="1000" kern="0" noProof="0" dirty="0">
                <a:solidFill>
                  <a:schemeClr val="tx1"/>
                </a:solidFill>
                <a:effectLst/>
                <a:latin typeface="Inter Light" panose="02000503000000020004" pitchFamily="2" charset="0"/>
                <a:ea typeface="Inter Light" panose="02000503000000020004" pitchFamily="2" charset="0"/>
                <a:cs typeface="Arial"/>
              </a:rPr>
              <a:t>Framtagande av relevant dokumentation och etablering av grundläggande processer med utgångspunkt i ISO 27001. </a:t>
            </a:r>
          </a:p>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10" name="Platshållare för text 4">
            <a:extLst>
              <a:ext uri="{FF2B5EF4-FFF2-40B4-BE49-F238E27FC236}">
                <a16:creationId xmlns:a16="http://schemas.microsoft.com/office/drawing/2014/main" id="{56477A69-5ABC-64B5-C98E-9D8654A261AB}"/>
              </a:ext>
            </a:extLst>
          </p:cNvPr>
          <p:cNvSpPr>
            <a:spLocks noGrp="1"/>
          </p:cNvSpPr>
          <p:nvPr>
            <p:ph type="body" sz="quarter" idx="11" hasCustomPrompt="1"/>
          </p:nvPr>
        </p:nvSpPr>
        <p:spPr>
          <a:xfrm>
            <a:off x="2579549" y="4398636"/>
            <a:ext cx="1706267" cy="1700212"/>
          </a:xfrm>
        </p:spPr>
        <p:txBody>
          <a:bodyPr>
            <a:normAutofit/>
          </a:bodyPr>
          <a:lstStyle>
            <a:lvl1pPr marL="0" indent="0">
              <a:buNone/>
              <a:defRPr sz="1000">
                <a:latin typeface="Inter Light" panose="02000503000000020004" pitchFamily="2" charset="0"/>
                <a:ea typeface="Inter Light" panose="02000503000000020004" pitchFamily="2" charset="0"/>
              </a:defRPr>
            </a:lvl1pPr>
          </a:lstStyle>
          <a:p>
            <a:pPr marL="171450" marR="0" lvl="0" indent="-171450" algn="l" rtl="0" eaLnBrk="1" fontAlgn="base" latinLnBrk="0" hangingPunct="1">
              <a:lnSpc>
                <a:spcPct val="100000"/>
              </a:lnSpc>
              <a:spcBef>
                <a:spcPts val="0"/>
              </a:spcBef>
              <a:spcAft>
                <a:spcPts val="0"/>
              </a:spcAft>
              <a:buClrTx/>
              <a:buSzTx/>
              <a:buFont typeface="Arial" panose="020B0604020202020204" pitchFamily="34" charset="0"/>
              <a:buChar char="•"/>
            </a:pPr>
            <a:r>
              <a:rPr lang="sv-SE" sz="1000" kern="0" noProof="0" dirty="0">
                <a:solidFill>
                  <a:schemeClr val="tx1"/>
                </a:solidFill>
                <a:effectLst/>
                <a:latin typeface="Inter Light" panose="02000503000000020004" pitchFamily="2" charset="0"/>
                <a:ea typeface="Inter Light" panose="02000503000000020004" pitchFamily="2" charset="0"/>
                <a:cs typeface="Arial"/>
              </a:rPr>
              <a:t>Inventering av tillgångar</a:t>
            </a:r>
          </a:p>
          <a:p>
            <a:pPr marL="171450" marR="0" lvl="0" indent="-171450" algn="l" rtl="0" eaLnBrk="1" fontAlgn="base" latinLnBrk="0" hangingPunct="1">
              <a:lnSpc>
                <a:spcPct val="100000"/>
              </a:lnSpc>
              <a:spcBef>
                <a:spcPts val="0"/>
              </a:spcBef>
              <a:spcAft>
                <a:spcPts val="0"/>
              </a:spcAft>
              <a:buClrTx/>
              <a:buSzTx/>
              <a:buFont typeface="Arial" panose="020B0604020202020204" pitchFamily="34" charset="0"/>
              <a:buChar char="•"/>
            </a:pPr>
            <a:r>
              <a:rPr lang="sv-SE" sz="1000" kern="0" noProof="0" dirty="0">
                <a:solidFill>
                  <a:schemeClr val="tx1"/>
                </a:solidFill>
                <a:effectLst/>
                <a:latin typeface="Inter Light" panose="02000503000000020004" pitchFamily="2" charset="0"/>
                <a:ea typeface="Inter Light" panose="02000503000000020004" pitchFamily="2" charset="0"/>
                <a:cs typeface="Arial"/>
              </a:rPr>
              <a:t>Informationsklassning av identifierade tillgångar.</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000" kern="0" noProof="0" dirty="0">
                <a:solidFill>
                  <a:schemeClr val="tx1"/>
                </a:solidFill>
                <a:effectLst/>
                <a:latin typeface="Inter Light" panose="02000503000000020004" pitchFamily="2" charset="0"/>
                <a:ea typeface="Inter Light" panose="02000503000000020004" pitchFamily="2" charset="0"/>
                <a:cs typeface="Arial"/>
              </a:rPr>
              <a:t>Koppla ägarskap och process för tilldelning av ägandeskap för identifierade tillgångar.</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11" name="Platshållare för text 4">
            <a:extLst>
              <a:ext uri="{FF2B5EF4-FFF2-40B4-BE49-F238E27FC236}">
                <a16:creationId xmlns:a16="http://schemas.microsoft.com/office/drawing/2014/main" id="{FAE9C8B4-BAAE-8BF5-82E1-12C9A8572425}"/>
              </a:ext>
            </a:extLst>
          </p:cNvPr>
          <p:cNvSpPr>
            <a:spLocks noGrp="1"/>
          </p:cNvSpPr>
          <p:nvPr>
            <p:ph type="body" sz="quarter" idx="12" hasCustomPrompt="1"/>
          </p:nvPr>
        </p:nvSpPr>
        <p:spPr>
          <a:xfrm>
            <a:off x="4462295" y="4397911"/>
            <a:ext cx="1706267" cy="1700212"/>
          </a:xfrm>
        </p:spPr>
        <p:txBody>
          <a:bodyPr>
            <a:normAutofit/>
          </a:bodyPr>
          <a:lstStyle>
            <a:lvl1pPr marL="0" indent="0">
              <a:buNone/>
              <a:defRPr sz="1000">
                <a:latin typeface="Inter Light" panose="02000503000000020004" pitchFamily="2" charset="0"/>
                <a:ea typeface="Inter Light" panose="02000503000000020004" pitchFamily="2" charset="0"/>
              </a:defRPr>
            </a:lvl1pPr>
          </a:lstStyle>
          <a:p>
            <a:pPr marL="171450" indent="-171450">
              <a:buFont typeface="Arial" panose="020B0604020202020204" pitchFamily="34" charset="0"/>
              <a:buChar char="•"/>
            </a:pPr>
            <a:r>
              <a:rPr lang="sv-SE" sz="1000" noProof="0" dirty="0">
                <a:solidFill>
                  <a:schemeClr val="tx1"/>
                </a:solidFill>
                <a:latin typeface="Inter Light" panose="02000503000000020004" pitchFamily="2" charset="0"/>
                <a:ea typeface="Inter Light" panose="02000503000000020004" pitchFamily="2" charset="0"/>
              </a:rPr>
              <a:t>Etablera dokumentation och process vid behov</a:t>
            </a:r>
          </a:p>
          <a:p>
            <a:pPr marL="171450" indent="-171450">
              <a:buFont typeface="Arial" panose="020B0604020202020204" pitchFamily="34" charset="0"/>
              <a:buChar char="•"/>
            </a:pPr>
            <a:r>
              <a:rPr lang="sv-SE" sz="1000" noProof="0" dirty="0">
                <a:solidFill>
                  <a:schemeClr val="tx1"/>
                </a:solidFill>
                <a:latin typeface="Inter Light" panose="02000503000000020004" pitchFamily="2" charset="0"/>
                <a:ea typeface="Inter Light" panose="02000503000000020004" pitchFamily="2" charset="0"/>
              </a:rPr>
              <a:t>Stötta i risk workshop-arbetet (riskidentifiering, riskbedömning, riskbehandling).</a:t>
            </a:r>
          </a:p>
          <a:p>
            <a:pPr marL="171450" indent="-171450">
              <a:buFont typeface="Arial" panose="020B0604020202020204" pitchFamily="34" charset="0"/>
              <a:buChar char="•"/>
            </a:pPr>
            <a:endParaRPr lang="sv-SE" sz="1000" noProof="0" dirty="0">
              <a:solidFill>
                <a:schemeClr val="tx1"/>
              </a:solidFill>
              <a:latin typeface="Inter Light" panose="02000503000000020004" pitchFamily="2" charset="0"/>
              <a:ea typeface="Inter Light" panose="02000503000000020004" pitchFamily="2" charset="0"/>
            </a:endParaRPr>
          </a:p>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12" name="Platshållare för text 4">
            <a:extLst>
              <a:ext uri="{FF2B5EF4-FFF2-40B4-BE49-F238E27FC236}">
                <a16:creationId xmlns:a16="http://schemas.microsoft.com/office/drawing/2014/main" id="{B95A3DFF-4FA7-C18F-C06C-5E9B0BA9320E}"/>
              </a:ext>
            </a:extLst>
          </p:cNvPr>
          <p:cNvSpPr>
            <a:spLocks noGrp="1"/>
          </p:cNvSpPr>
          <p:nvPr>
            <p:ph type="body" sz="quarter" idx="13" hasCustomPrompt="1"/>
          </p:nvPr>
        </p:nvSpPr>
        <p:spPr>
          <a:xfrm>
            <a:off x="6321871" y="4397911"/>
            <a:ext cx="1706267" cy="1700212"/>
          </a:xfrm>
        </p:spPr>
        <p:txBody>
          <a:bodyPr>
            <a:normAutofit/>
          </a:bodyPr>
          <a:lstStyle>
            <a:lvl1pPr marL="0" indent="0">
              <a:buNone/>
              <a:defRPr sz="1000">
                <a:latin typeface="Inter Light" panose="02000503000000020004" pitchFamily="2" charset="0"/>
                <a:ea typeface="Inter Light" panose="02000503000000020004" pitchFamily="2" charset="0"/>
              </a:defRPr>
            </a:lvl1p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000" kern="1200" dirty="0">
                <a:solidFill>
                  <a:schemeClr val="tx1"/>
                </a:solidFill>
                <a:latin typeface="Inter Light" panose="02000503000000020004" pitchFamily="2" charset="0"/>
                <a:ea typeface="Inter Light" panose="02000503000000020004" pitchFamily="2" charset="0"/>
                <a:cs typeface="+mn-cs"/>
              </a:rPr>
              <a:t>Etablering av alla relevanta informationssäkerhetsåtgärder.</a:t>
            </a:r>
          </a:p>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13" name="Platshållare för text 4">
            <a:extLst>
              <a:ext uri="{FF2B5EF4-FFF2-40B4-BE49-F238E27FC236}">
                <a16:creationId xmlns:a16="http://schemas.microsoft.com/office/drawing/2014/main" id="{B324FDDD-F0A3-7684-2FD5-BF64FD638DF4}"/>
              </a:ext>
            </a:extLst>
          </p:cNvPr>
          <p:cNvSpPr>
            <a:spLocks noGrp="1"/>
          </p:cNvSpPr>
          <p:nvPr>
            <p:ph type="body" sz="quarter" idx="14" hasCustomPrompt="1"/>
          </p:nvPr>
        </p:nvSpPr>
        <p:spPr>
          <a:xfrm>
            <a:off x="8130651" y="4385625"/>
            <a:ext cx="1706267" cy="1700212"/>
          </a:xfrm>
        </p:spPr>
        <p:txBody>
          <a:bodyPr>
            <a:normAutofit/>
          </a:bodyPr>
          <a:lstStyle>
            <a:lvl1pPr marL="0" indent="0">
              <a:buNone/>
              <a:defRPr sz="1000">
                <a:latin typeface="Inter Light" panose="02000503000000020004" pitchFamily="2" charset="0"/>
                <a:ea typeface="Inter Light" panose="02000503000000020004" pitchFamily="2" charset="0"/>
              </a:defRPr>
            </a:lvl1p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000" noProof="0" dirty="0">
                <a:solidFill>
                  <a:schemeClr val="tx1"/>
                </a:solidFill>
                <a:latin typeface="Inter Light" panose="02000503000000020004" pitchFamily="2" charset="0"/>
                <a:ea typeface="Inter Light" panose="02000503000000020004" pitchFamily="2" charset="0"/>
              </a:rPr>
              <a:t>Utför internrevisioner och stöttar i avvikelsehantering.</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000" noProof="0" dirty="0">
                <a:solidFill>
                  <a:schemeClr val="tx1"/>
                </a:solidFill>
                <a:latin typeface="Inter Light" panose="02000503000000020004" pitchFamily="2" charset="0"/>
                <a:ea typeface="Inter Light" panose="02000503000000020004" pitchFamily="2" charset="0"/>
              </a:rPr>
              <a:t>Vid behov: Stöttar kunden genom ledningens genomgång inklusive dokumentation av resultat.</a:t>
            </a:r>
          </a:p>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14" name="Platshållare för text 4">
            <a:extLst>
              <a:ext uri="{FF2B5EF4-FFF2-40B4-BE49-F238E27FC236}">
                <a16:creationId xmlns:a16="http://schemas.microsoft.com/office/drawing/2014/main" id="{91455BDF-E833-AE64-0E88-4E590E9EFF55}"/>
              </a:ext>
            </a:extLst>
          </p:cNvPr>
          <p:cNvSpPr>
            <a:spLocks noGrp="1"/>
          </p:cNvSpPr>
          <p:nvPr>
            <p:ph type="body" sz="quarter" idx="15" hasCustomPrompt="1"/>
          </p:nvPr>
        </p:nvSpPr>
        <p:spPr>
          <a:xfrm>
            <a:off x="9940832" y="4397911"/>
            <a:ext cx="1706267" cy="1700212"/>
          </a:xfrm>
        </p:spPr>
        <p:txBody>
          <a:bodyPr>
            <a:normAutofit/>
          </a:bodyPr>
          <a:lstStyle>
            <a:lvl1pPr marL="0" indent="0">
              <a:buNone/>
              <a:defRPr sz="1000">
                <a:latin typeface="Inter Light" panose="02000503000000020004" pitchFamily="2" charset="0"/>
                <a:ea typeface="Inter Light" panose="02000503000000020004" pitchFamily="2" charset="0"/>
              </a:defRPr>
            </a:lvl1p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sv-SE" sz="1000" b="0" i="0" kern="1200" noProof="0" dirty="0">
                <a:solidFill>
                  <a:schemeClr val="tx1"/>
                </a:solidFill>
                <a:effectLst/>
                <a:latin typeface="Inter Light" panose="02000503000000020004" pitchFamily="2" charset="0"/>
                <a:ea typeface="Inter Light" panose="02000503000000020004" pitchFamily="2" charset="0"/>
                <a:cs typeface="+mn-cs"/>
              </a:rPr>
              <a:t>Stöttar med hantering av avvikelserna från internrevision, externrevision, ledningens genomgång mm.</a:t>
            </a:r>
          </a:p>
          <a:p>
            <a:pPr marL="171450" marR="0" lvl="0" indent="-171450" algn="l" rtl="0" eaLnBrk="1" fontAlgn="base" latinLnBrk="0" hangingPunct="1">
              <a:lnSpc>
                <a:spcPct val="100000"/>
              </a:lnSpc>
              <a:spcBef>
                <a:spcPts val="0"/>
              </a:spcBef>
              <a:spcAft>
                <a:spcPts val="0"/>
              </a:spcAft>
              <a:buClrTx/>
              <a:buSzTx/>
              <a:buFont typeface="Arial" panose="020B0604020202020204" pitchFamily="34" charset="0"/>
              <a:buChar char="•"/>
            </a:pPr>
            <a:r>
              <a:rPr lang="sv-SE" sz="1000" b="0" i="0" kern="1200" noProof="0" dirty="0">
                <a:solidFill>
                  <a:schemeClr val="tx1"/>
                </a:solidFill>
                <a:effectLst/>
                <a:latin typeface="Inter Light" panose="02000503000000020004" pitchFamily="2" charset="0"/>
                <a:ea typeface="Inter Light" panose="02000503000000020004" pitchFamily="2" charset="0"/>
                <a:cs typeface="+mn-cs"/>
              </a:rPr>
              <a:t>Kan antingen ske i </a:t>
            </a:r>
            <a:r>
              <a:rPr lang="sv-SE" sz="1000" kern="1200" dirty="0">
                <a:solidFill>
                  <a:schemeClr val="tx1"/>
                </a:solidFill>
                <a:latin typeface="Inter Light" panose="02000503000000020004" pitchFamily="2" charset="0"/>
                <a:ea typeface="Inter Light" panose="02000503000000020004" pitchFamily="2" charset="0"/>
                <a:cs typeface="+mn-cs"/>
              </a:rPr>
              <a:t>projektform eller inom tjänsten</a:t>
            </a:r>
            <a:r>
              <a:rPr lang="sv-SE" sz="1000" dirty="0">
                <a:solidFill>
                  <a:schemeClr val="tx1"/>
                </a:solidFill>
                <a:latin typeface="Inter Light" panose="02000503000000020004" pitchFamily="2" charset="0"/>
                <a:ea typeface="Inter Light" panose="02000503000000020004" pitchFamily="2" charset="0"/>
              </a:rPr>
              <a:t> </a:t>
            </a:r>
            <a:r>
              <a:rPr lang="sv-SE" sz="1000" kern="1200" dirty="0" err="1">
                <a:solidFill>
                  <a:schemeClr val="tx1"/>
                </a:solidFill>
                <a:latin typeface="Inter Light" panose="02000503000000020004" pitchFamily="2" charset="0"/>
                <a:ea typeface="Inter Light" panose="02000503000000020004" pitchFamily="2" charset="0"/>
                <a:cs typeface="+mn-cs"/>
              </a:rPr>
              <a:t>CISOaaS</a:t>
            </a:r>
            <a:r>
              <a:rPr lang="sv-SE" sz="1000" kern="1200" dirty="0">
                <a:solidFill>
                  <a:schemeClr val="tx1"/>
                </a:solidFill>
                <a:latin typeface="Inter Light" panose="02000503000000020004" pitchFamily="2" charset="0"/>
                <a:ea typeface="Inter Light" panose="02000503000000020004" pitchFamily="2" charset="0"/>
                <a:cs typeface="+mn-cs"/>
              </a:rPr>
              <a:t>.</a:t>
            </a:r>
          </a:p>
          <a:p>
            <a:pPr marL="171450" marR="0" lvl="0" indent="-171450" rtl="0" eaLnBrk="1" fontAlgn="base" latinLnBrk="0" hangingPunct="1">
              <a:lnSpc>
                <a:spcPct val="100000"/>
              </a:lnSpc>
              <a:spcBef>
                <a:spcPts val="0"/>
              </a:spcBef>
              <a:spcAft>
                <a:spcPts val="0"/>
              </a:spcAft>
              <a:buClrTx/>
              <a:buSzTx/>
              <a:buFont typeface="Arial" panose="020B0604020202020204" pitchFamily="34" charset="0"/>
              <a:buChar char="•"/>
            </a:pPr>
            <a:endParaRPr lang="sv-SE" sz="1000" kern="0" noProof="0" dirty="0">
              <a:solidFill>
                <a:schemeClr val="tx1"/>
              </a:solidFill>
              <a:effectLst/>
              <a:latin typeface="Inter Light" panose="02000503000000020004" pitchFamily="2" charset="0"/>
              <a:ea typeface="Inter Light" panose="02000503000000020004" pitchFamily="2" charset="0"/>
              <a:cs typeface="Arial"/>
            </a:endParaRPr>
          </a:p>
        </p:txBody>
      </p:sp>
      <p:sp>
        <p:nvSpPr>
          <p:cNvPr id="16" name="Platshållare för innehåll 18">
            <a:extLst>
              <a:ext uri="{FF2B5EF4-FFF2-40B4-BE49-F238E27FC236}">
                <a16:creationId xmlns:a16="http://schemas.microsoft.com/office/drawing/2014/main" id="{009E5055-8DCA-3D2D-D727-05694D593FFF}"/>
              </a:ext>
            </a:extLst>
          </p:cNvPr>
          <p:cNvSpPr>
            <a:spLocks noGrp="1"/>
          </p:cNvSpPr>
          <p:nvPr>
            <p:ph sz="quarter" idx="16" hasCustomPrompt="1"/>
          </p:nvPr>
        </p:nvSpPr>
        <p:spPr>
          <a:xfrm>
            <a:off x="886782" y="3829935"/>
            <a:ext cx="1391504" cy="356651"/>
          </a:xfrm>
        </p:spPr>
        <p:txBody>
          <a:bodyPr>
            <a:noAutofit/>
          </a:bodyPr>
          <a:lstStyle>
            <a:lvl1pPr marL="0" indent="0" algn="ctr">
              <a:buNone/>
              <a:defRPr sz="1200" b="1">
                <a:latin typeface="Bitter" pitchFamily="2" charset="0"/>
              </a:defRPr>
            </a:lvl1pPr>
          </a:lstStyle>
          <a:p>
            <a:pPr lvl="0"/>
            <a:r>
              <a:rPr lang="sv-SE" dirty="0"/>
              <a:t>ISO 27001 - baspaket</a:t>
            </a:r>
          </a:p>
        </p:txBody>
      </p:sp>
      <p:sp>
        <p:nvSpPr>
          <p:cNvPr id="19" name="Platshållare för innehåll 18">
            <a:extLst>
              <a:ext uri="{FF2B5EF4-FFF2-40B4-BE49-F238E27FC236}">
                <a16:creationId xmlns:a16="http://schemas.microsoft.com/office/drawing/2014/main" id="{0076A7E3-981A-3F0F-1BDD-7B5B893DEA7D}"/>
              </a:ext>
            </a:extLst>
          </p:cNvPr>
          <p:cNvSpPr>
            <a:spLocks noGrp="1"/>
          </p:cNvSpPr>
          <p:nvPr>
            <p:ph sz="quarter" idx="17" hasCustomPrompt="1"/>
          </p:nvPr>
        </p:nvSpPr>
        <p:spPr>
          <a:xfrm>
            <a:off x="2704093" y="3829935"/>
            <a:ext cx="1391504" cy="356651"/>
          </a:xfrm>
        </p:spPr>
        <p:txBody>
          <a:bodyPr>
            <a:noAutofit/>
          </a:bodyPr>
          <a:lstStyle>
            <a:lvl1pPr marL="0" indent="0" algn="ctr">
              <a:buNone/>
              <a:defRPr sz="1200" b="1">
                <a:latin typeface="Bitter" pitchFamily="2" charset="0"/>
              </a:defRPr>
            </a:lvl1pPr>
          </a:lstStyle>
          <a:p>
            <a:pPr lvl="0"/>
            <a:r>
              <a:rPr lang="sv-SE" dirty="0"/>
              <a:t>Asset management</a:t>
            </a:r>
          </a:p>
        </p:txBody>
      </p:sp>
      <p:sp>
        <p:nvSpPr>
          <p:cNvPr id="21" name="Platshållare för innehåll 18">
            <a:extLst>
              <a:ext uri="{FF2B5EF4-FFF2-40B4-BE49-F238E27FC236}">
                <a16:creationId xmlns:a16="http://schemas.microsoft.com/office/drawing/2014/main" id="{846D8326-3788-43FE-800F-088CC653BE32}"/>
              </a:ext>
            </a:extLst>
          </p:cNvPr>
          <p:cNvSpPr>
            <a:spLocks noGrp="1"/>
          </p:cNvSpPr>
          <p:nvPr>
            <p:ph sz="quarter" idx="18" hasCustomPrompt="1"/>
          </p:nvPr>
        </p:nvSpPr>
        <p:spPr>
          <a:xfrm>
            <a:off x="4589532" y="3846570"/>
            <a:ext cx="1391504" cy="356651"/>
          </a:xfrm>
        </p:spPr>
        <p:txBody>
          <a:bodyPr>
            <a:noAutofit/>
          </a:bodyPr>
          <a:lstStyle>
            <a:lvl1pPr marL="0" indent="0" algn="ctr">
              <a:buNone/>
              <a:defRPr sz="1200" b="1">
                <a:latin typeface="Bitter" pitchFamily="2" charset="0"/>
              </a:defRPr>
            </a:lvl1pPr>
          </a:lstStyle>
          <a:p>
            <a:pPr lvl="0"/>
            <a:r>
              <a:rPr lang="sv-SE" dirty="0"/>
              <a:t>Riskhantering</a:t>
            </a:r>
          </a:p>
        </p:txBody>
      </p:sp>
      <p:sp>
        <p:nvSpPr>
          <p:cNvPr id="22" name="Platshållare för innehåll 18">
            <a:extLst>
              <a:ext uri="{FF2B5EF4-FFF2-40B4-BE49-F238E27FC236}">
                <a16:creationId xmlns:a16="http://schemas.microsoft.com/office/drawing/2014/main" id="{D8407F08-542A-1EB1-C63E-F7FF4C63BB5B}"/>
              </a:ext>
            </a:extLst>
          </p:cNvPr>
          <p:cNvSpPr>
            <a:spLocks noGrp="1"/>
          </p:cNvSpPr>
          <p:nvPr>
            <p:ph sz="quarter" idx="19" hasCustomPrompt="1"/>
          </p:nvPr>
        </p:nvSpPr>
        <p:spPr>
          <a:xfrm>
            <a:off x="6479252" y="3846570"/>
            <a:ext cx="1391504" cy="356651"/>
          </a:xfrm>
        </p:spPr>
        <p:txBody>
          <a:bodyPr>
            <a:noAutofit/>
          </a:bodyPr>
          <a:lstStyle>
            <a:lvl1pPr marL="0" indent="0" algn="ctr">
              <a:buNone/>
              <a:defRPr sz="1200" b="1">
                <a:latin typeface="Bitter" pitchFamily="2" charset="0"/>
              </a:defRPr>
            </a:lvl1pPr>
          </a:lstStyle>
          <a:p>
            <a:pPr lvl="0"/>
            <a:r>
              <a:rPr lang="sv-SE" dirty="0"/>
              <a:t>ISO 27002</a:t>
            </a:r>
          </a:p>
        </p:txBody>
      </p:sp>
      <p:sp>
        <p:nvSpPr>
          <p:cNvPr id="23" name="Platshållare för innehåll 18">
            <a:extLst>
              <a:ext uri="{FF2B5EF4-FFF2-40B4-BE49-F238E27FC236}">
                <a16:creationId xmlns:a16="http://schemas.microsoft.com/office/drawing/2014/main" id="{8EAFA1FF-C81D-940F-7CA5-54F52F7AA351}"/>
              </a:ext>
            </a:extLst>
          </p:cNvPr>
          <p:cNvSpPr>
            <a:spLocks noGrp="1"/>
          </p:cNvSpPr>
          <p:nvPr>
            <p:ph sz="quarter" idx="20" hasCustomPrompt="1"/>
          </p:nvPr>
        </p:nvSpPr>
        <p:spPr>
          <a:xfrm>
            <a:off x="8292282" y="3846570"/>
            <a:ext cx="1391504" cy="356651"/>
          </a:xfrm>
        </p:spPr>
        <p:txBody>
          <a:bodyPr>
            <a:noAutofit/>
          </a:bodyPr>
          <a:lstStyle>
            <a:lvl1pPr marL="0" indent="0" algn="ctr">
              <a:buNone/>
              <a:defRPr sz="1200" b="1">
                <a:latin typeface="Bitter" pitchFamily="2" charset="0"/>
              </a:defRPr>
            </a:lvl1pPr>
          </a:lstStyle>
          <a:p>
            <a:pPr lvl="0"/>
            <a:r>
              <a:rPr lang="sv-SE" dirty="0"/>
              <a:t>Internrevision</a:t>
            </a:r>
          </a:p>
        </p:txBody>
      </p:sp>
      <p:sp>
        <p:nvSpPr>
          <p:cNvPr id="24" name="Platshållare för innehåll 18">
            <a:extLst>
              <a:ext uri="{FF2B5EF4-FFF2-40B4-BE49-F238E27FC236}">
                <a16:creationId xmlns:a16="http://schemas.microsoft.com/office/drawing/2014/main" id="{5D857E31-7F87-1A57-4A1A-53633B6CC6B1}"/>
              </a:ext>
            </a:extLst>
          </p:cNvPr>
          <p:cNvSpPr>
            <a:spLocks noGrp="1"/>
          </p:cNvSpPr>
          <p:nvPr>
            <p:ph sz="quarter" idx="21" hasCustomPrompt="1"/>
          </p:nvPr>
        </p:nvSpPr>
        <p:spPr>
          <a:xfrm>
            <a:off x="10098213" y="3846570"/>
            <a:ext cx="1391504" cy="356651"/>
          </a:xfrm>
        </p:spPr>
        <p:txBody>
          <a:bodyPr>
            <a:noAutofit/>
          </a:bodyPr>
          <a:lstStyle>
            <a:lvl1pPr marL="0" indent="0" algn="ctr">
              <a:buNone/>
              <a:defRPr sz="1200" b="1">
                <a:latin typeface="Bitter" pitchFamily="2" charset="0"/>
              </a:defRPr>
            </a:lvl1pPr>
          </a:lstStyle>
          <a:p>
            <a:pPr lvl="0"/>
            <a:r>
              <a:rPr lang="sv-SE" dirty="0"/>
              <a:t>Externrevision</a:t>
            </a:r>
          </a:p>
        </p:txBody>
      </p:sp>
    </p:spTree>
    <p:extLst>
      <p:ext uri="{BB962C8B-B14F-4D97-AF65-F5344CB8AC3E}">
        <p14:creationId xmlns:p14="http://schemas.microsoft.com/office/powerpoint/2010/main" val="2284624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A5C9-799D-7DEC-576B-3AF0E4346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5D63A8-F662-ED78-C148-319F02B54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B45605-E619-1E73-B115-EE3464FA7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8C177-2F78-D9C2-AD04-F58D9FD3A6AC}"/>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6" name="Footer Placeholder 5">
            <a:extLst>
              <a:ext uri="{FF2B5EF4-FFF2-40B4-BE49-F238E27FC236}">
                <a16:creationId xmlns:a16="http://schemas.microsoft.com/office/drawing/2014/main" id="{E5FD6AD1-0BD7-211B-74D3-16DE64AF863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45DC2F0-ADC9-12C0-2ADD-4DAED9F8C948}"/>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2060517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851A418-5FEF-8BA5-24AA-1F8EF25295F3}"/>
              </a:ext>
            </a:extLst>
          </p:cNvPr>
          <p:cNvSpPr/>
          <p:nvPr userDrawn="1"/>
        </p:nvSpPr>
        <p:spPr>
          <a:xfrm>
            <a:off x="-2" y="3104707"/>
            <a:ext cx="12192000" cy="3753293"/>
          </a:xfrm>
          <a:prstGeom prst="rect">
            <a:avLst/>
          </a:prstGeom>
          <a:solidFill>
            <a:srgbClr val="F2E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A3F70B39-0D6A-FA7E-FE53-D33ED353C1D3}"/>
              </a:ext>
            </a:extLst>
          </p:cNvPr>
          <p:cNvSpPr/>
          <p:nvPr userDrawn="1"/>
        </p:nvSpPr>
        <p:spPr>
          <a:xfrm>
            <a:off x="-3" y="-18658"/>
            <a:ext cx="12192000" cy="3123365"/>
          </a:xfrm>
          <a:prstGeom prst="rect">
            <a:avLst/>
          </a:prstGeom>
          <a:solidFill>
            <a:srgbClr val="FCF8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6" name="Ellips 5">
            <a:extLst>
              <a:ext uri="{FF2B5EF4-FFF2-40B4-BE49-F238E27FC236}">
                <a16:creationId xmlns:a16="http://schemas.microsoft.com/office/drawing/2014/main" id="{64B35C67-442B-CFA9-066F-BCB1074CF57F}"/>
              </a:ext>
            </a:extLst>
          </p:cNvPr>
          <p:cNvSpPr/>
          <p:nvPr userDrawn="1"/>
        </p:nvSpPr>
        <p:spPr>
          <a:xfrm>
            <a:off x="5304791" y="2125975"/>
            <a:ext cx="1899269" cy="1909312"/>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sp>
        <p:nvSpPr>
          <p:cNvPr id="7" name="Ellips 6">
            <a:extLst>
              <a:ext uri="{FF2B5EF4-FFF2-40B4-BE49-F238E27FC236}">
                <a16:creationId xmlns:a16="http://schemas.microsoft.com/office/drawing/2014/main" id="{133806E1-ECE4-67CC-9B69-B2A480ACFC9A}"/>
              </a:ext>
            </a:extLst>
          </p:cNvPr>
          <p:cNvSpPr/>
          <p:nvPr userDrawn="1"/>
        </p:nvSpPr>
        <p:spPr>
          <a:xfrm>
            <a:off x="8133720" y="2125975"/>
            <a:ext cx="1899269" cy="1909312"/>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sp>
        <p:nvSpPr>
          <p:cNvPr id="8" name="Ellips 7">
            <a:extLst>
              <a:ext uri="{FF2B5EF4-FFF2-40B4-BE49-F238E27FC236}">
                <a16:creationId xmlns:a16="http://schemas.microsoft.com/office/drawing/2014/main" id="{FE9D3A23-08CB-3C2B-EDC8-3B4D3D172A12}"/>
              </a:ext>
            </a:extLst>
          </p:cNvPr>
          <p:cNvSpPr/>
          <p:nvPr userDrawn="1"/>
        </p:nvSpPr>
        <p:spPr>
          <a:xfrm>
            <a:off x="2265239" y="2125975"/>
            <a:ext cx="1899269" cy="1909312"/>
          </a:xfrm>
          <a:prstGeom prst="ellipse">
            <a:avLst/>
          </a:prstGeom>
          <a:solidFill>
            <a:srgbClr val="000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v-SE">
              <a:solidFill>
                <a:schemeClr val="tx1"/>
              </a:solidFill>
            </a:endParaRPr>
          </a:p>
        </p:txBody>
      </p:sp>
      <p:pic>
        <p:nvPicPr>
          <p:cNvPr id="12" name="Bild 11" descr="Blockkedja kontur">
            <a:extLst>
              <a:ext uri="{FF2B5EF4-FFF2-40B4-BE49-F238E27FC236}">
                <a16:creationId xmlns:a16="http://schemas.microsoft.com/office/drawing/2014/main" id="{DD060A0F-16B0-13E3-713A-AD60FFD7D0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47124" y="2564278"/>
            <a:ext cx="914400" cy="914400"/>
          </a:xfrm>
          <a:prstGeom prst="rect">
            <a:avLst/>
          </a:prstGeom>
        </p:spPr>
      </p:pic>
      <p:pic>
        <p:nvPicPr>
          <p:cNvPr id="13" name="Bild 12" descr="Urklipp kontur">
            <a:extLst>
              <a:ext uri="{FF2B5EF4-FFF2-40B4-BE49-F238E27FC236}">
                <a16:creationId xmlns:a16="http://schemas.microsoft.com/office/drawing/2014/main" id="{7C530EF2-F5A7-EB6C-8E02-60AA88742DA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6735" y="2596515"/>
            <a:ext cx="914400" cy="914400"/>
          </a:xfrm>
          <a:prstGeom prst="rect">
            <a:avLst/>
          </a:prstGeom>
        </p:spPr>
      </p:pic>
      <p:pic>
        <p:nvPicPr>
          <p:cNvPr id="14" name="Bild 13" descr="Passare kontur">
            <a:extLst>
              <a:ext uri="{FF2B5EF4-FFF2-40B4-BE49-F238E27FC236}">
                <a16:creationId xmlns:a16="http://schemas.microsoft.com/office/drawing/2014/main" id="{164624A4-4CCA-900E-F5F3-D941298A17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3326" y="2634401"/>
            <a:ext cx="914400" cy="914400"/>
          </a:xfrm>
          <a:prstGeom prst="rect">
            <a:avLst/>
          </a:prstGeom>
        </p:spPr>
      </p:pic>
      <p:sp>
        <p:nvSpPr>
          <p:cNvPr id="15" name="Rubrik 1">
            <a:extLst>
              <a:ext uri="{FF2B5EF4-FFF2-40B4-BE49-F238E27FC236}">
                <a16:creationId xmlns:a16="http://schemas.microsoft.com/office/drawing/2014/main" id="{EE912C5E-0EA6-71BC-5664-B4894C9AE6B6}"/>
              </a:ext>
            </a:extLst>
          </p:cNvPr>
          <p:cNvSpPr>
            <a:spLocks noGrp="1"/>
          </p:cNvSpPr>
          <p:nvPr>
            <p:ph type="title" hasCustomPrompt="1"/>
          </p:nvPr>
        </p:nvSpPr>
        <p:spPr>
          <a:xfrm>
            <a:off x="838200" y="365125"/>
            <a:ext cx="10515600" cy="1325563"/>
          </a:xfrm>
        </p:spPr>
        <p:txBody>
          <a:bodyPr>
            <a:normAutofit/>
          </a:bodyPr>
          <a:lstStyle>
            <a:lvl1pPr algn="ctr">
              <a:defRPr sz="4000">
                <a:latin typeface="Bitter" pitchFamily="2" charset="0"/>
              </a:defRPr>
            </a:lvl1pPr>
          </a:lstStyle>
          <a:p>
            <a:r>
              <a:rPr lang="sv-SE" dirty="0"/>
              <a:t>Rubrik</a:t>
            </a:r>
          </a:p>
        </p:txBody>
      </p:sp>
      <p:pic>
        <p:nvPicPr>
          <p:cNvPr id="17" name="Bildobjekt 16">
            <a:extLst>
              <a:ext uri="{FF2B5EF4-FFF2-40B4-BE49-F238E27FC236}">
                <a16:creationId xmlns:a16="http://schemas.microsoft.com/office/drawing/2014/main" id="{37310C35-17A1-FE6A-D7C4-DA5F2F063C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40211" y="6270720"/>
            <a:ext cx="1104300" cy="319996"/>
          </a:xfrm>
          <a:prstGeom prst="rect">
            <a:avLst/>
          </a:prstGeom>
        </p:spPr>
      </p:pic>
      <p:sp>
        <p:nvSpPr>
          <p:cNvPr id="3" name="Platshållare för text 4">
            <a:extLst>
              <a:ext uri="{FF2B5EF4-FFF2-40B4-BE49-F238E27FC236}">
                <a16:creationId xmlns:a16="http://schemas.microsoft.com/office/drawing/2014/main" id="{BD3C9E9D-E30E-576E-3B52-7B343C822B3D}"/>
              </a:ext>
            </a:extLst>
          </p:cNvPr>
          <p:cNvSpPr>
            <a:spLocks noGrp="1"/>
          </p:cNvSpPr>
          <p:nvPr>
            <p:ph type="body" sz="quarter" idx="10" hasCustomPrompt="1"/>
          </p:nvPr>
        </p:nvSpPr>
        <p:spPr>
          <a:xfrm>
            <a:off x="1914491" y="4307949"/>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4" name="Platshållare för text 4">
            <a:extLst>
              <a:ext uri="{FF2B5EF4-FFF2-40B4-BE49-F238E27FC236}">
                <a16:creationId xmlns:a16="http://schemas.microsoft.com/office/drawing/2014/main" id="{EC74556A-9DED-E30B-E3CF-A5ED88AA25FF}"/>
              </a:ext>
            </a:extLst>
          </p:cNvPr>
          <p:cNvSpPr>
            <a:spLocks noGrp="1"/>
          </p:cNvSpPr>
          <p:nvPr>
            <p:ph type="body" sz="quarter" idx="14" hasCustomPrompt="1"/>
          </p:nvPr>
        </p:nvSpPr>
        <p:spPr>
          <a:xfrm>
            <a:off x="1914490" y="4802259"/>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
        <p:nvSpPr>
          <p:cNvPr id="5" name="Platshållare för text 4">
            <a:extLst>
              <a:ext uri="{FF2B5EF4-FFF2-40B4-BE49-F238E27FC236}">
                <a16:creationId xmlns:a16="http://schemas.microsoft.com/office/drawing/2014/main" id="{81139448-5C31-D893-28C3-5BA6E74C5055}"/>
              </a:ext>
            </a:extLst>
          </p:cNvPr>
          <p:cNvSpPr>
            <a:spLocks noGrp="1"/>
          </p:cNvSpPr>
          <p:nvPr>
            <p:ph type="body" sz="quarter" idx="15" hasCustomPrompt="1"/>
          </p:nvPr>
        </p:nvSpPr>
        <p:spPr>
          <a:xfrm>
            <a:off x="4923058" y="4307949"/>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18" name="Platshållare för text 4">
            <a:extLst>
              <a:ext uri="{FF2B5EF4-FFF2-40B4-BE49-F238E27FC236}">
                <a16:creationId xmlns:a16="http://schemas.microsoft.com/office/drawing/2014/main" id="{540265A0-6DFB-F953-820E-5F91F1B7E84A}"/>
              </a:ext>
            </a:extLst>
          </p:cNvPr>
          <p:cNvSpPr>
            <a:spLocks noGrp="1"/>
          </p:cNvSpPr>
          <p:nvPr>
            <p:ph type="body" sz="quarter" idx="16" hasCustomPrompt="1"/>
          </p:nvPr>
        </p:nvSpPr>
        <p:spPr>
          <a:xfrm>
            <a:off x="4923057" y="4802259"/>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
        <p:nvSpPr>
          <p:cNvPr id="19" name="Platshållare för text 4">
            <a:extLst>
              <a:ext uri="{FF2B5EF4-FFF2-40B4-BE49-F238E27FC236}">
                <a16:creationId xmlns:a16="http://schemas.microsoft.com/office/drawing/2014/main" id="{8BDE67AD-3114-C3DD-0BDC-73FA699F6F37}"/>
              </a:ext>
            </a:extLst>
          </p:cNvPr>
          <p:cNvSpPr>
            <a:spLocks noGrp="1"/>
          </p:cNvSpPr>
          <p:nvPr>
            <p:ph type="body" sz="quarter" idx="17" hasCustomPrompt="1"/>
          </p:nvPr>
        </p:nvSpPr>
        <p:spPr>
          <a:xfrm>
            <a:off x="7931629" y="4312849"/>
            <a:ext cx="2620741" cy="395287"/>
          </a:xfrm>
        </p:spPr>
        <p:txBody>
          <a:bodyPr>
            <a:normAutofit/>
          </a:bodyPr>
          <a:lstStyle>
            <a:lvl1pPr marL="0" indent="0" algn="ctr">
              <a:buNone/>
              <a:defRPr sz="2200" b="1">
                <a:latin typeface="Bitter" pitchFamily="2" charset="0"/>
              </a:defRPr>
            </a:lvl1pPr>
          </a:lstStyle>
          <a:p>
            <a:pPr lvl="0"/>
            <a:r>
              <a:rPr lang="sv-SE" dirty="0"/>
              <a:t>Exempelaktivitet</a:t>
            </a:r>
          </a:p>
        </p:txBody>
      </p:sp>
      <p:sp>
        <p:nvSpPr>
          <p:cNvPr id="20" name="Platshållare för text 4">
            <a:extLst>
              <a:ext uri="{FF2B5EF4-FFF2-40B4-BE49-F238E27FC236}">
                <a16:creationId xmlns:a16="http://schemas.microsoft.com/office/drawing/2014/main" id="{7D186B4A-B2D3-B8B7-29E4-9EF5D752CA00}"/>
              </a:ext>
            </a:extLst>
          </p:cNvPr>
          <p:cNvSpPr>
            <a:spLocks noGrp="1"/>
          </p:cNvSpPr>
          <p:nvPr>
            <p:ph type="body" sz="quarter" idx="18" hasCustomPrompt="1"/>
          </p:nvPr>
        </p:nvSpPr>
        <p:spPr>
          <a:xfrm>
            <a:off x="7931628" y="4807159"/>
            <a:ext cx="2620741" cy="395287"/>
          </a:xfrm>
        </p:spPr>
        <p:txBody>
          <a:bodyPr>
            <a:normAutofit/>
          </a:bodyPr>
          <a:lstStyle>
            <a:lvl1pPr marL="0" indent="0" algn="ctr">
              <a:buNone/>
              <a:defRPr sz="1600" b="0">
                <a:latin typeface="Bitter" pitchFamily="2" charset="0"/>
              </a:defRPr>
            </a:lvl1pPr>
          </a:lstStyle>
          <a:p>
            <a:pPr lvl="0"/>
            <a:r>
              <a:rPr lang="sv-SE" dirty="0"/>
              <a:t>Förklaring</a:t>
            </a:r>
          </a:p>
        </p:txBody>
      </p:sp>
    </p:spTree>
    <p:extLst>
      <p:ext uri="{BB962C8B-B14F-4D97-AF65-F5344CB8AC3E}">
        <p14:creationId xmlns:p14="http://schemas.microsoft.com/office/powerpoint/2010/main" val="23510244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2C76D1-A812-2E76-90C2-4B6AF0E7233A}"/>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96EBE9D4-E4F6-AEE9-DFE7-E40A171C67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2507655-216D-43AC-D3DA-FF1603C204CE}"/>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2ABB74C-4669-4954-0471-ECAE3C9D9B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D52DD8F-ABBA-03A9-BBC7-C850896EB2A9}"/>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6B800AA-B8C5-B4D7-0568-6B283B10BE0D}"/>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8" name="Platshållare för sidfot 7">
            <a:extLst>
              <a:ext uri="{FF2B5EF4-FFF2-40B4-BE49-F238E27FC236}">
                <a16:creationId xmlns:a16="http://schemas.microsoft.com/office/drawing/2014/main" id="{A1300090-FF4A-6CEC-119C-D867BCF790E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a:extLst>
              <a:ext uri="{FF2B5EF4-FFF2-40B4-BE49-F238E27FC236}">
                <a16:creationId xmlns:a16="http://schemas.microsoft.com/office/drawing/2014/main" id="{BB18A8DC-975C-94EF-160D-67B7ED5805E3}"/>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37296829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25240C-1A8A-A35B-169B-943D475F6F4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CC28001-2B3E-336C-4B55-EA18B53A8F6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93C00D-08C0-A121-65A2-7B31499CACAE}"/>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5" name="Platshållare för sidfot 4">
            <a:extLst>
              <a:ext uri="{FF2B5EF4-FFF2-40B4-BE49-F238E27FC236}">
                <a16:creationId xmlns:a16="http://schemas.microsoft.com/office/drawing/2014/main" id="{B075DF8E-4CED-A574-6203-8CE4232E9758}"/>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A83023C4-36AE-13E0-B79E-0A35578AA353}"/>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22255900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63AC8809-FF0D-3C73-70C0-023EBE2FF906}"/>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6624042-E2F5-0AD2-10E9-D65B683EEBD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57A4F41-7715-F4A4-2D34-D008F6079376}"/>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5" name="Platshållare för sidfot 4">
            <a:extLst>
              <a:ext uri="{FF2B5EF4-FFF2-40B4-BE49-F238E27FC236}">
                <a16:creationId xmlns:a16="http://schemas.microsoft.com/office/drawing/2014/main" id="{F75B89F4-8C96-222E-7700-F1E2009E623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a:extLst>
              <a:ext uri="{FF2B5EF4-FFF2-40B4-BE49-F238E27FC236}">
                <a16:creationId xmlns:a16="http://schemas.microsoft.com/office/drawing/2014/main" id="{18EA1491-D4B7-A946-B72A-C58D3932D548}"/>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29517721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E474FD-AFD3-65E5-E013-4175FE0714B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37B3FFC-5053-2B3F-126F-513EFE89C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44CCB31A-7287-F63B-ECE3-73F521567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6B8C9805-6865-1BDF-BCED-51BEEFC2A4EE}"/>
              </a:ext>
            </a:extLst>
          </p:cNvPr>
          <p:cNvSpPr>
            <a:spLocks noGrp="1"/>
          </p:cNvSpPr>
          <p:nvPr>
            <p:ph type="dt" sz="half" idx="10"/>
          </p:nvPr>
        </p:nvSpPr>
        <p:spPr>
          <a:xfrm>
            <a:off x="838200" y="6356350"/>
            <a:ext cx="2743200" cy="365125"/>
          </a:xfrm>
          <a:prstGeom prst="rect">
            <a:avLst/>
          </a:prstGeom>
        </p:spPr>
        <p:txBody>
          <a:bodyPr/>
          <a:lstStyle/>
          <a:p>
            <a:fld id="{07160D55-1162-481C-A94B-89348526A95A}" type="datetimeFigureOut">
              <a:rPr lang="sv-SE" smtClean="0"/>
              <a:t>2026-03-05</a:t>
            </a:fld>
            <a:endParaRPr lang="sv-SE"/>
          </a:p>
        </p:txBody>
      </p:sp>
      <p:sp>
        <p:nvSpPr>
          <p:cNvPr id="6" name="Platshållare för sidfot 5">
            <a:extLst>
              <a:ext uri="{FF2B5EF4-FFF2-40B4-BE49-F238E27FC236}">
                <a16:creationId xmlns:a16="http://schemas.microsoft.com/office/drawing/2014/main" id="{9FF6106C-01AD-9E71-592C-9D2DF2727FA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a:extLst>
              <a:ext uri="{FF2B5EF4-FFF2-40B4-BE49-F238E27FC236}">
                <a16:creationId xmlns:a16="http://schemas.microsoft.com/office/drawing/2014/main" id="{DDC61754-84A6-C816-F96A-1479244B225B}"/>
              </a:ext>
            </a:extLst>
          </p:cNvPr>
          <p:cNvSpPr>
            <a:spLocks noGrp="1"/>
          </p:cNvSpPr>
          <p:nvPr>
            <p:ph type="sldNum" sz="quarter" idx="12"/>
          </p:nvPr>
        </p:nvSpPr>
        <p:spPr>
          <a:xfrm>
            <a:off x="8610600" y="6356350"/>
            <a:ext cx="2743200" cy="365125"/>
          </a:xfrm>
          <a:prstGeom prst="rect">
            <a:avLst/>
          </a:prstGeom>
        </p:spPr>
        <p:txBody>
          <a:bodyPr/>
          <a:lstStyle/>
          <a:p>
            <a:fld id="{41246781-52F1-4F8B-9666-B79577987D1D}" type="slidenum">
              <a:rPr lang="sv-SE" smtClean="0"/>
              <a:t>‹#›</a:t>
            </a:fld>
            <a:endParaRPr lang="sv-SE"/>
          </a:p>
        </p:txBody>
      </p:sp>
    </p:spTree>
    <p:extLst>
      <p:ext uri="{BB962C8B-B14F-4D97-AF65-F5344CB8AC3E}">
        <p14:creationId xmlns:p14="http://schemas.microsoft.com/office/powerpoint/2010/main" val="2546504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ektangel med rundat hörn 5">
            <a:extLst>
              <a:ext uri="{FF2B5EF4-FFF2-40B4-BE49-F238E27FC236}">
                <a16:creationId xmlns:a16="http://schemas.microsoft.com/office/drawing/2014/main" id="{E9E08406-7418-9FC5-DF9C-FA0EFDC41130}"/>
              </a:ext>
            </a:extLst>
          </p:cNvPr>
          <p:cNvSpPr/>
          <p:nvPr userDrawn="1"/>
        </p:nvSpPr>
        <p:spPr>
          <a:xfrm>
            <a:off x="0" y="0"/>
            <a:ext cx="12191999" cy="6857999"/>
          </a:xfrm>
          <a:prstGeom prst="round1Rect">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B2FFE7BB-FF43-B20E-D92F-B0980B608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pic>
        <p:nvPicPr>
          <p:cNvPr id="4" name="Bildobjekt 3">
            <a:extLst>
              <a:ext uri="{FF2B5EF4-FFF2-40B4-BE49-F238E27FC236}">
                <a16:creationId xmlns:a16="http://schemas.microsoft.com/office/drawing/2014/main" id="{1879537B-19A5-17C5-DB28-240DAB5023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79310" y="2596270"/>
            <a:ext cx="3433380" cy="994900"/>
          </a:xfrm>
          <a:prstGeom prst="rect">
            <a:avLst/>
          </a:prstGeom>
        </p:spPr>
      </p:pic>
    </p:spTree>
    <p:extLst>
      <p:ext uri="{BB962C8B-B14F-4D97-AF65-F5344CB8AC3E}">
        <p14:creationId xmlns:p14="http://schemas.microsoft.com/office/powerpoint/2010/main" val="3975866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2" name="Rektangel med rundat hörn 5">
            <a:extLst>
              <a:ext uri="{FF2B5EF4-FFF2-40B4-BE49-F238E27FC236}">
                <a16:creationId xmlns:a16="http://schemas.microsoft.com/office/drawing/2014/main" id="{E9E08406-7418-9FC5-DF9C-FA0EFDC41130}"/>
              </a:ext>
            </a:extLst>
          </p:cNvPr>
          <p:cNvSpPr/>
          <p:nvPr userDrawn="1"/>
        </p:nvSpPr>
        <p:spPr>
          <a:xfrm>
            <a:off x="0" y="0"/>
            <a:ext cx="12191999" cy="6857999"/>
          </a:xfrm>
          <a:prstGeom prst="round1Rect">
            <a:avLst/>
          </a:prstGeom>
          <a:gradFill flip="none" rotWithShape="1">
            <a:gsLst>
              <a:gs pos="8000">
                <a:srgbClr val="4200FF"/>
              </a:gs>
              <a:gs pos="100000">
                <a:srgbClr val="FCAD8D"/>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B2FFE7BB-FF43-B20E-D92F-B0980B608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92" y="4403835"/>
            <a:ext cx="11352989" cy="2074722"/>
          </a:xfrm>
          <a:prstGeom prst="rect">
            <a:avLst/>
          </a:prstGeom>
        </p:spPr>
      </p:pic>
      <p:sp>
        <p:nvSpPr>
          <p:cNvPr id="5" name="textruta 4">
            <a:extLst>
              <a:ext uri="{FF2B5EF4-FFF2-40B4-BE49-F238E27FC236}">
                <a16:creationId xmlns:a16="http://schemas.microsoft.com/office/drawing/2014/main" id="{0497C0DD-4623-C6EA-86C1-D30091741450}"/>
              </a:ext>
            </a:extLst>
          </p:cNvPr>
          <p:cNvSpPr txBox="1"/>
          <p:nvPr userDrawn="1"/>
        </p:nvSpPr>
        <p:spPr>
          <a:xfrm>
            <a:off x="1" y="3296093"/>
            <a:ext cx="12191999" cy="861774"/>
          </a:xfrm>
          <a:prstGeom prst="rect">
            <a:avLst/>
          </a:prstGeom>
          <a:noFill/>
        </p:spPr>
        <p:txBody>
          <a:bodyPr wrap="square" rtlCol="0">
            <a:spAutoFit/>
          </a:bodyPr>
          <a:lstStyle/>
          <a:p>
            <a:pPr algn="ctr"/>
            <a:r>
              <a:rPr lang="sv-SE" sz="5000" dirty="0">
                <a:solidFill>
                  <a:schemeClr val="bg1"/>
                </a:solidFill>
                <a:latin typeface="Bitter" pitchFamily="2" charset="0"/>
              </a:rPr>
              <a:t>Tack!</a:t>
            </a:r>
          </a:p>
        </p:txBody>
      </p:sp>
    </p:spTree>
    <p:extLst>
      <p:ext uri="{BB962C8B-B14F-4D97-AF65-F5344CB8AC3E}">
        <p14:creationId xmlns:p14="http://schemas.microsoft.com/office/powerpoint/2010/main" val="13007179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Miljöbild_2">
    <p:spTree>
      <p:nvGrpSpPr>
        <p:cNvPr id="1" name=""/>
        <p:cNvGrpSpPr/>
        <p:nvPr/>
      </p:nvGrpSpPr>
      <p:grpSpPr>
        <a:xfrm>
          <a:off x="0" y="0"/>
          <a:ext cx="0" cy="0"/>
          <a:chOff x="0" y="0"/>
          <a:chExt cx="0" cy="0"/>
        </a:xfrm>
      </p:grpSpPr>
      <p:pic>
        <p:nvPicPr>
          <p:cNvPr id="3" name="Bildobjekt 2" descr="En bild som visar himmel, byggnad, Affärsfastighet, moln&#10;&#10;Automatiskt genererad beskrivning">
            <a:extLst>
              <a:ext uri="{FF2B5EF4-FFF2-40B4-BE49-F238E27FC236}">
                <a16:creationId xmlns:a16="http://schemas.microsoft.com/office/drawing/2014/main" id="{281ECCFE-DE07-F575-4241-B0A5842293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214" b="2347"/>
          <a:stretch/>
        </p:blipFill>
        <p:spPr>
          <a:xfrm>
            <a:off x="0" y="0"/>
            <a:ext cx="12192000" cy="6944426"/>
          </a:xfrm>
          <a:prstGeom prst="rect">
            <a:avLst/>
          </a:prstGeom>
        </p:spPr>
      </p:pic>
      <p:sp>
        <p:nvSpPr>
          <p:cNvPr id="8" name="Rektangel 7">
            <a:extLst>
              <a:ext uri="{FF2B5EF4-FFF2-40B4-BE49-F238E27FC236}">
                <a16:creationId xmlns:a16="http://schemas.microsoft.com/office/drawing/2014/main" id="{CD6604A7-9433-6149-735E-91EA0E07198D}"/>
              </a:ext>
            </a:extLst>
          </p:cNvPr>
          <p:cNvSpPr/>
          <p:nvPr userDrawn="1"/>
        </p:nvSpPr>
        <p:spPr>
          <a:xfrm>
            <a:off x="0" y="0"/>
            <a:ext cx="12192001" cy="6944426"/>
          </a:xfrm>
          <a:prstGeom prst="rect">
            <a:avLst/>
          </a:prstGeom>
          <a:solidFill>
            <a:srgbClr val="00035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DE3C0D1F-D539-5B68-D09D-E55155463B39}"/>
              </a:ext>
            </a:extLst>
          </p:cNvPr>
          <p:cNvSpPr>
            <a:spLocks noGrp="1"/>
          </p:cNvSpPr>
          <p:nvPr>
            <p:ph type="title" hasCustomPrompt="1"/>
          </p:nvPr>
        </p:nvSpPr>
        <p:spPr>
          <a:xfrm>
            <a:off x="556591" y="3558209"/>
            <a:ext cx="8502349" cy="487017"/>
          </a:xfrm>
        </p:spPr>
        <p:txBody>
          <a:bodyPr anchor="t">
            <a:noAutofit/>
          </a:bodyPr>
          <a:lstStyle>
            <a:lvl1pPr algn="l">
              <a:defRPr sz="2500" b="0">
                <a:solidFill>
                  <a:schemeClr val="bg1"/>
                </a:solidFill>
                <a:latin typeface="Inter Light" panose="02000503000000020004" pitchFamily="2" charset="0"/>
                <a:ea typeface="Inter Light" panose="02000503000000020004" pitchFamily="2" charset="0"/>
              </a:defRPr>
            </a:lvl1pPr>
          </a:lstStyle>
          <a:p>
            <a:r>
              <a:rPr lang="sv-SE" dirty="0"/>
              <a:t>Text goes </a:t>
            </a:r>
            <a:r>
              <a:rPr lang="sv-SE" dirty="0" err="1"/>
              <a:t>here</a:t>
            </a:r>
            <a:endParaRPr lang="sv-SE" dirty="0"/>
          </a:p>
        </p:txBody>
      </p:sp>
    </p:spTree>
    <p:extLst>
      <p:ext uri="{BB962C8B-B14F-4D97-AF65-F5344CB8AC3E}">
        <p14:creationId xmlns:p14="http://schemas.microsoft.com/office/powerpoint/2010/main" val="322522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54B4-98AC-0F49-EE08-306D506C40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F3252D6-A61D-ADDA-B8B3-8E3B443D1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C3F6188-3F20-B0CE-651E-01808CF89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9B5664-CC29-CE0B-A1F9-85ED6AFD9FBB}"/>
              </a:ext>
            </a:extLst>
          </p:cNvPr>
          <p:cNvSpPr>
            <a:spLocks noGrp="1"/>
          </p:cNvSpPr>
          <p:nvPr>
            <p:ph type="dt" sz="half" idx="10"/>
          </p:nvPr>
        </p:nvSpPr>
        <p:spPr/>
        <p:txBody>
          <a:bodyPr/>
          <a:lstStyle/>
          <a:p>
            <a:fld id="{02BA86BF-7E5D-488A-A8C0-CA3388685257}" type="datetimeFigureOut">
              <a:rPr lang="en-GB" smtClean="0"/>
              <a:t>05/03/2026</a:t>
            </a:fld>
            <a:endParaRPr lang="en-GB" dirty="0"/>
          </a:p>
        </p:txBody>
      </p:sp>
      <p:sp>
        <p:nvSpPr>
          <p:cNvPr id="6" name="Footer Placeholder 5">
            <a:extLst>
              <a:ext uri="{FF2B5EF4-FFF2-40B4-BE49-F238E27FC236}">
                <a16:creationId xmlns:a16="http://schemas.microsoft.com/office/drawing/2014/main" id="{D175A9DC-2014-6C5D-87C9-0252086D9AF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38CE79C-E5EA-F8DC-A3B1-4D287011642E}"/>
              </a:ext>
            </a:extLst>
          </p:cNvPr>
          <p:cNvSpPr>
            <a:spLocks noGrp="1"/>
          </p:cNvSpPr>
          <p:nvPr>
            <p:ph type="sldNum" sz="quarter" idx="12"/>
          </p:nvPr>
        </p:nvSpPr>
        <p:spPr/>
        <p:txBody>
          <a:bodyPr/>
          <a:lstStyle/>
          <a:p>
            <a:fld id="{40B29FF9-A795-4DC6-88A2-C4D57C758E9C}" type="slidenum">
              <a:rPr lang="en-GB" smtClean="0"/>
              <a:t>‹#›</a:t>
            </a:fld>
            <a:endParaRPr lang="en-GB" dirty="0"/>
          </a:p>
        </p:txBody>
      </p:sp>
    </p:spTree>
    <p:extLst>
      <p:ext uri="{BB962C8B-B14F-4D97-AF65-F5344CB8AC3E}">
        <p14:creationId xmlns:p14="http://schemas.microsoft.com/office/powerpoint/2010/main" val="11278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theme" Target="../theme/theme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C0992A-C06A-3625-FF5E-E50C767E85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7FAFD1-0153-6828-635B-8960A39C6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801664-45F1-15DF-5CAB-774C976E5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BA86BF-7E5D-488A-A8C0-CA3388685257}" type="datetimeFigureOut">
              <a:rPr lang="en-GB" smtClean="0"/>
              <a:t>05/03/2026</a:t>
            </a:fld>
            <a:endParaRPr lang="en-GB" dirty="0"/>
          </a:p>
        </p:txBody>
      </p:sp>
      <p:sp>
        <p:nvSpPr>
          <p:cNvPr id="5" name="Footer Placeholder 4">
            <a:extLst>
              <a:ext uri="{FF2B5EF4-FFF2-40B4-BE49-F238E27FC236}">
                <a16:creationId xmlns:a16="http://schemas.microsoft.com/office/drawing/2014/main" id="{23E39A8A-25FE-E22C-5AAC-20D5A78F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CED72C93-BD52-D42E-6F7E-CBCE44DC7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B29FF9-A795-4DC6-88A2-C4D57C758E9C}" type="slidenum">
              <a:rPr lang="en-GB" smtClean="0"/>
              <a:t>‹#›</a:t>
            </a:fld>
            <a:endParaRPr lang="en-GB" dirty="0"/>
          </a:p>
        </p:txBody>
      </p:sp>
    </p:spTree>
    <p:extLst>
      <p:ext uri="{BB962C8B-B14F-4D97-AF65-F5344CB8AC3E}">
        <p14:creationId xmlns:p14="http://schemas.microsoft.com/office/powerpoint/2010/main" val="517689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DB1ECCA-E175-1362-78EC-80A566A2E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8AF24FC-4464-02F6-24A1-A72321961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271245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DB1ECCA-E175-1362-78EC-80A566A2EB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8AF24FC-4464-02F6-24A1-A72321961B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4759952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3FBD08-85C8-4041-CC21-E18F98127E5E}"/>
              </a:ext>
            </a:extLst>
          </p:cNvPr>
          <p:cNvSpPr>
            <a:spLocks noGrp="1"/>
          </p:cNvSpPr>
          <p:nvPr>
            <p:ph type="title"/>
          </p:nvPr>
        </p:nvSpPr>
        <p:spPr>
          <a:xfrm>
            <a:off x="308113" y="1013791"/>
            <a:ext cx="7941152" cy="1043610"/>
          </a:xfrm>
        </p:spPr>
        <p:txBody>
          <a:bodyPr>
            <a:normAutofit/>
          </a:bodyPr>
          <a:lstStyle/>
          <a:p>
            <a:r>
              <a:rPr lang="sv-SE"/>
              <a:t>Cyber Resilience Act</a:t>
            </a:r>
          </a:p>
        </p:txBody>
      </p:sp>
    </p:spTree>
    <p:extLst>
      <p:ext uri="{BB962C8B-B14F-4D97-AF65-F5344CB8AC3E}">
        <p14:creationId xmlns:p14="http://schemas.microsoft.com/office/powerpoint/2010/main" val="250255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9C0A-8BB3-F04C-D240-D4AFF48ED58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C9D1BDF-8755-4EB1-49E6-B688721D8FF2}"/>
              </a:ext>
            </a:extLst>
          </p:cNvPr>
          <p:cNvSpPr>
            <a:spLocks noGrp="1"/>
          </p:cNvSpPr>
          <p:nvPr>
            <p:ph type="title"/>
          </p:nvPr>
        </p:nvSpPr>
        <p:spPr>
          <a:xfrm>
            <a:off x="838200" y="365125"/>
            <a:ext cx="10703560" cy="1325563"/>
          </a:xfrm>
        </p:spPr>
        <p:txBody>
          <a:bodyPr>
            <a:normAutofit/>
          </a:bodyPr>
          <a:lstStyle/>
          <a:p>
            <a:r>
              <a:rPr lang="sv-SE" sz="3600"/>
              <a:t>Free and Open-Source Software (FOSS) Stewards</a:t>
            </a:r>
            <a:endParaRPr lang="sv-SE" sz="3600" dirty="0"/>
          </a:p>
        </p:txBody>
      </p:sp>
      <p:sp>
        <p:nvSpPr>
          <p:cNvPr id="3" name="Platshållare för innehåll 2">
            <a:extLst>
              <a:ext uri="{FF2B5EF4-FFF2-40B4-BE49-F238E27FC236}">
                <a16:creationId xmlns:a16="http://schemas.microsoft.com/office/drawing/2014/main" id="{9E83BE50-40B1-038B-5C2C-167B79C26B62}"/>
              </a:ext>
            </a:extLst>
          </p:cNvPr>
          <p:cNvSpPr>
            <a:spLocks noGrp="1"/>
          </p:cNvSpPr>
          <p:nvPr>
            <p:ph idx="1"/>
          </p:nvPr>
        </p:nvSpPr>
        <p:spPr>
          <a:xfrm>
            <a:off x="838200" y="1607127"/>
            <a:ext cx="10515600" cy="4569836"/>
          </a:xfrm>
        </p:spPr>
        <p:txBody>
          <a:bodyPr>
            <a:normAutofit/>
          </a:bodyPr>
          <a:lstStyle/>
          <a:p>
            <a:pPr>
              <a:lnSpc>
                <a:spcPct val="100000"/>
              </a:lnSpc>
              <a:spcBef>
                <a:spcPts val="600"/>
              </a:spcBef>
              <a:spcAft>
                <a:spcPts val="600"/>
              </a:spcAft>
            </a:pPr>
            <a:r>
              <a:rPr lang="sv-SE" sz="1800"/>
              <a:t>If a company acts as a FOSS steward, they have specific responsibilities:</a:t>
            </a:r>
            <a:endParaRPr lang="sv-SE" sz="1800" dirty="0"/>
          </a:p>
          <a:p>
            <a:pPr lvl="1">
              <a:lnSpc>
                <a:spcPct val="100000"/>
              </a:lnSpc>
              <a:spcBef>
                <a:spcPts val="600"/>
              </a:spcBef>
              <a:spcAft>
                <a:spcPts val="600"/>
              </a:spcAft>
            </a:pPr>
            <a:r>
              <a:rPr lang="sv-SE" sz="1600"/>
              <a:t>They must put in place and document a cybersecurity policy to foster the development of a secure product</a:t>
            </a:r>
          </a:p>
          <a:p>
            <a:pPr lvl="1">
              <a:lnSpc>
                <a:spcPct val="100000"/>
              </a:lnSpc>
              <a:spcBef>
                <a:spcPts val="600"/>
              </a:spcBef>
              <a:spcAft>
                <a:spcPts val="600"/>
              </a:spcAft>
            </a:pPr>
            <a:r>
              <a:rPr lang="sv-SE" sz="1600"/>
              <a:t>Such policy must foster voluntary vulnerability reporting</a:t>
            </a:r>
          </a:p>
          <a:p>
            <a:pPr lvl="1">
              <a:lnSpc>
                <a:spcPct val="100000"/>
              </a:lnSpc>
              <a:spcBef>
                <a:spcPts val="600"/>
              </a:spcBef>
              <a:spcAft>
                <a:spcPts val="600"/>
              </a:spcAft>
            </a:pPr>
            <a:r>
              <a:rPr lang="sv-SE" sz="1600"/>
              <a:t>Must assist market surveillance authorities, including mitigating risks in a product</a:t>
            </a:r>
          </a:p>
          <a:p>
            <a:pPr lvl="1">
              <a:lnSpc>
                <a:spcPct val="100000"/>
              </a:lnSpc>
              <a:spcBef>
                <a:spcPts val="600"/>
              </a:spcBef>
              <a:spcAft>
                <a:spcPts val="600"/>
              </a:spcAft>
            </a:pPr>
            <a:r>
              <a:rPr lang="sv-SE" sz="1600"/>
              <a:t>Reporting obligations only apply to the extent they are involved in devoloping products with digital elements or to the extent severe incidents affect the security of products provided by them</a:t>
            </a:r>
          </a:p>
          <a:p>
            <a:pPr lvl="1">
              <a:lnSpc>
                <a:spcPct val="100000"/>
              </a:lnSpc>
              <a:spcBef>
                <a:spcPts val="600"/>
              </a:spcBef>
              <a:spcAft>
                <a:spcPts val="600"/>
              </a:spcAft>
            </a:pPr>
            <a:r>
              <a:rPr lang="sv-SE" sz="1600"/>
              <a:t>Should avail themselves of voluntary security attestation programmes to assist manufacturer due diligence</a:t>
            </a:r>
          </a:p>
          <a:p>
            <a:endParaRPr lang="sv-SE" sz="1800" dirty="0"/>
          </a:p>
          <a:p>
            <a:endParaRPr lang="sv-SE" sz="1800" dirty="0"/>
          </a:p>
          <a:p>
            <a:endParaRPr lang="sv-SE" sz="1800" dirty="0"/>
          </a:p>
          <a:p>
            <a:endParaRPr lang="sv-SE" sz="1800" dirty="0"/>
          </a:p>
        </p:txBody>
      </p:sp>
    </p:spTree>
    <p:extLst>
      <p:ext uri="{BB962C8B-B14F-4D97-AF65-F5344CB8AC3E}">
        <p14:creationId xmlns:p14="http://schemas.microsoft.com/office/powerpoint/2010/main" val="3203138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3BAF0-ACF6-E8D1-7642-82017CE5523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016CEBD-5249-0113-2D8E-965246AE4289}"/>
              </a:ext>
            </a:extLst>
          </p:cNvPr>
          <p:cNvSpPr>
            <a:spLocks noGrp="1"/>
          </p:cNvSpPr>
          <p:nvPr>
            <p:ph type="title"/>
          </p:nvPr>
        </p:nvSpPr>
        <p:spPr>
          <a:xfrm>
            <a:off x="838200" y="182245"/>
            <a:ext cx="10703560" cy="1325563"/>
          </a:xfrm>
        </p:spPr>
        <p:txBody>
          <a:bodyPr>
            <a:normAutofit/>
          </a:bodyPr>
          <a:lstStyle/>
          <a:p>
            <a:r>
              <a:rPr lang="sv-SE" sz="3600"/>
              <a:t>Conformity Assessments</a:t>
            </a:r>
            <a:endParaRPr lang="sv-SE" sz="3600" dirty="0"/>
          </a:p>
        </p:txBody>
      </p:sp>
      <p:graphicFrame>
        <p:nvGraphicFramePr>
          <p:cNvPr id="70" name="Diagram 69">
            <a:extLst>
              <a:ext uri="{FF2B5EF4-FFF2-40B4-BE49-F238E27FC236}">
                <a16:creationId xmlns:a16="http://schemas.microsoft.com/office/drawing/2014/main" id="{8FAC38E7-1B74-199D-51F7-2446B08D2E3B}"/>
              </a:ext>
            </a:extLst>
          </p:cNvPr>
          <p:cNvGraphicFramePr/>
          <p:nvPr>
            <p:extLst>
              <p:ext uri="{D42A27DB-BD31-4B8C-83A1-F6EECF244321}">
                <p14:modId xmlns:p14="http://schemas.microsoft.com/office/powerpoint/2010/main" val="335615213"/>
              </p:ext>
            </p:extLst>
          </p:nvPr>
        </p:nvGraphicFramePr>
        <p:xfrm>
          <a:off x="1016000" y="1507808"/>
          <a:ext cx="10525760"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6018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85D1-8699-FE8C-13B2-8C708F7F1A9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5F459E3-C7F3-0EB4-3609-E174DA1A8DFE}"/>
              </a:ext>
            </a:extLst>
          </p:cNvPr>
          <p:cNvSpPr>
            <a:spLocks noGrp="1"/>
          </p:cNvSpPr>
          <p:nvPr>
            <p:ph type="title"/>
          </p:nvPr>
        </p:nvSpPr>
        <p:spPr>
          <a:xfrm>
            <a:off x="838200" y="365125"/>
            <a:ext cx="10632440" cy="1325563"/>
          </a:xfrm>
        </p:spPr>
        <p:txBody>
          <a:bodyPr>
            <a:normAutofit/>
          </a:bodyPr>
          <a:lstStyle/>
          <a:p>
            <a:r>
              <a:rPr lang="sv-SE" sz="3600"/>
              <a:t>Time Frames</a:t>
            </a:r>
            <a:endParaRPr lang="sv-SE" sz="3600" dirty="0"/>
          </a:p>
        </p:txBody>
      </p:sp>
      <p:sp>
        <p:nvSpPr>
          <p:cNvPr id="3" name="Platshållare för innehåll 2">
            <a:extLst>
              <a:ext uri="{FF2B5EF4-FFF2-40B4-BE49-F238E27FC236}">
                <a16:creationId xmlns:a16="http://schemas.microsoft.com/office/drawing/2014/main" id="{B8B29E90-D7B9-B7C3-4C02-C63D70DE938F}"/>
              </a:ext>
            </a:extLst>
          </p:cNvPr>
          <p:cNvSpPr>
            <a:spLocks noGrp="1"/>
          </p:cNvSpPr>
          <p:nvPr>
            <p:ph idx="1"/>
          </p:nvPr>
        </p:nvSpPr>
        <p:spPr>
          <a:xfrm>
            <a:off x="838200" y="1607127"/>
            <a:ext cx="10515600" cy="4569836"/>
          </a:xfrm>
        </p:spPr>
        <p:txBody>
          <a:bodyPr>
            <a:normAutofit/>
          </a:bodyPr>
          <a:lstStyle/>
          <a:p>
            <a:r>
              <a:rPr lang="sv-SE" sz="1800"/>
              <a:t>The Regulation will apply from 11 December 2027 (A71.1)</a:t>
            </a:r>
          </a:p>
          <a:p>
            <a:r>
              <a:rPr lang="sv-SE" sz="1800"/>
              <a:t>However… in A71.2, other dates apply:</a:t>
            </a:r>
          </a:p>
          <a:p>
            <a:pPr lvl="1">
              <a:lnSpc>
                <a:spcPct val="100000"/>
              </a:lnSpc>
              <a:spcBef>
                <a:spcPts val="600"/>
              </a:spcBef>
              <a:spcAft>
                <a:spcPts val="600"/>
              </a:spcAft>
            </a:pPr>
            <a:r>
              <a:rPr lang="sv-SE" sz="1600" u="sng"/>
              <a:t>Article 14 (Reporting obligations of manufacturers) applies from </a:t>
            </a:r>
            <a:r>
              <a:rPr lang="sv-SE" sz="1600" b="1" u="sng"/>
              <a:t>11 September 2026</a:t>
            </a:r>
          </a:p>
          <a:p>
            <a:pPr lvl="1">
              <a:lnSpc>
                <a:spcPct val="100000"/>
              </a:lnSpc>
              <a:spcBef>
                <a:spcPts val="600"/>
              </a:spcBef>
              <a:spcAft>
                <a:spcPts val="600"/>
              </a:spcAft>
            </a:pPr>
            <a:r>
              <a:rPr lang="sv-SE" sz="1600"/>
              <a:t>Articles 35-51 (Notification of conformity assessment bodies) applies from </a:t>
            </a:r>
            <a:r>
              <a:rPr lang="sv-SE" sz="1600" b="1"/>
              <a:t>11 June 2026</a:t>
            </a:r>
            <a:endParaRPr lang="sv-SE" sz="1600" dirty="0"/>
          </a:p>
          <a:p>
            <a:endParaRPr lang="sv-SE" sz="1800" dirty="0"/>
          </a:p>
          <a:p>
            <a:endParaRPr lang="sv-SE" sz="1800" dirty="0"/>
          </a:p>
          <a:p>
            <a:endParaRPr lang="sv-SE" sz="1800" dirty="0"/>
          </a:p>
        </p:txBody>
      </p:sp>
    </p:spTree>
    <p:extLst>
      <p:ext uri="{BB962C8B-B14F-4D97-AF65-F5344CB8AC3E}">
        <p14:creationId xmlns:p14="http://schemas.microsoft.com/office/powerpoint/2010/main" val="32487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B1B3D-9C00-E2C4-D632-68588E77A66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D03695B-9248-0DA2-D01D-02EE388C1A49}"/>
              </a:ext>
            </a:extLst>
          </p:cNvPr>
          <p:cNvSpPr>
            <a:spLocks noGrp="1"/>
          </p:cNvSpPr>
          <p:nvPr>
            <p:ph type="title"/>
          </p:nvPr>
        </p:nvSpPr>
        <p:spPr>
          <a:xfrm>
            <a:off x="838200" y="365125"/>
            <a:ext cx="10632440" cy="1325563"/>
          </a:xfrm>
        </p:spPr>
        <p:txBody>
          <a:bodyPr>
            <a:normAutofit/>
          </a:bodyPr>
          <a:lstStyle/>
          <a:p>
            <a:r>
              <a:rPr lang="sv-SE" sz="3600"/>
              <a:t>Key Focus</a:t>
            </a:r>
            <a:endParaRPr lang="sv-SE" sz="3600" dirty="0"/>
          </a:p>
        </p:txBody>
      </p:sp>
      <p:sp>
        <p:nvSpPr>
          <p:cNvPr id="3" name="Platshållare för innehåll 2">
            <a:extLst>
              <a:ext uri="{FF2B5EF4-FFF2-40B4-BE49-F238E27FC236}">
                <a16:creationId xmlns:a16="http://schemas.microsoft.com/office/drawing/2014/main" id="{65C0B52B-09DA-F627-BE55-84012F7F1FC6}"/>
              </a:ext>
            </a:extLst>
          </p:cNvPr>
          <p:cNvSpPr>
            <a:spLocks noGrp="1"/>
          </p:cNvSpPr>
          <p:nvPr>
            <p:ph idx="1"/>
          </p:nvPr>
        </p:nvSpPr>
        <p:spPr>
          <a:xfrm>
            <a:off x="838200" y="1607127"/>
            <a:ext cx="10740242" cy="4569836"/>
          </a:xfrm>
        </p:spPr>
        <p:txBody>
          <a:bodyPr>
            <a:normAutofit/>
          </a:bodyPr>
          <a:lstStyle/>
          <a:p>
            <a:pPr marL="342900" indent="-342900">
              <a:buFont typeface="+mj-lt"/>
              <a:buAutoNum type="arabicPeriod"/>
            </a:pPr>
            <a:r>
              <a:rPr lang="sv-SE" sz="1800" dirty="0" err="1"/>
              <a:t>Are</a:t>
            </a:r>
            <a:r>
              <a:rPr lang="sv-SE" sz="1800" dirty="0"/>
              <a:t> </a:t>
            </a:r>
            <a:r>
              <a:rPr lang="sv-SE" sz="1800" dirty="0" err="1"/>
              <a:t>you</a:t>
            </a:r>
            <a:r>
              <a:rPr lang="sv-SE" sz="1800" dirty="0"/>
              <a:t> ready for the </a:t>
            </a:r>
            <a:r>
              <a:rPr lang="sv-SE" sz="1800" dirty="0" err="1"/>
              <a:t>reporting</a:t>
            </a:r>
            <a:r>
              <a:rPr lang="sv-SE" sz="1800" dirty="0"/>
              <a:t> obligations </a:t>
            </a:r>
            <a:r>
              <a:rPr lang="sv-SE" sz="1800" dirty="0" err="1"/>
              <a:t>that</a:t>
            </a:r>
            <a:r>
              <a:rPr lang="sv-SE" sz="1800" dirty="0"/>
              <a:t> </a:t>
            </a:r>
            <a:r>
              <a:rPr lang="sv-SE" sz="1800" dirty="0" err="1"/>
              <a:t>will</a:t>
            </a:r>
            <a:r>
              <a:rPr lang="sv-SE" sz="1800" dirty="0"/>
              <a:t> start in September?</a:t>
            </a:r>
          </a:p>
          <a:p>
            <a:pPr lvl="1"/>
            <a:r>
              <a:rPr lang="sv-SE" sz="1600" dirty="0"/>
              <a:t>Do </a:t>
            </a:r>
            <a:r>
              <a:rPr lang="sv-SE" sz="1600" dirty="0" err="1"/>
              <a:t>you</a:t>
            </a:r>
            <a:r>
              <a:rPr lang="sv-SE" sz="1600" dirty="0"/>
              <a:t> </a:t>
            </a:r>
            <a:r>
              <a:rPr lang="sv-SE" sz="1600" dirty="0" err="1"/>
              <a:t>have</a:t>
            </a:r>
            <a:r>
              <a:rPr lang="sv-SE" sz="1600" dirty="0"/>
              <a:t> </a:t>
            </a:r>
            <a:r>
              <a:rPr lang="sv-SE" sz="1600" dirty="0" err="1"/>
              <a:t>clear</a:t>
            </a:r>
            <a:r>
              <a:rPr lang="sv-SE" sz="1600" dirty="0"/>
              <a:t> incident </a:t>
            </a:r>
            <a:r>
              <a:rPr lang="sv-SE" sz="1600" dirty="0" err="1"/>
              <a:t>identification</a:t>
            </a:r>
            <a:r>
              <a:rPr lang="sv-SE" sz="1600" dirty="0"/>
              <a:t> and incident handling </a:t>
            </a:r>
            <a:r>
              <a:rPr lang="sv-SE" sz="1600" dirty="0" err="1"/>
              <a:t>processes</a:t>
            </a:r>
            <a:r>
              <a:rPr lang="sv-SE" sz="1600" dirty="0"/>
              <a:t>?</a:t>
            </a:r>
          </a:p>
          <a:p>
            <a:pPr lvl="1"/>
            <a:r>
              <a:rPr lang="sv-SE" sz="1600" dirty="0"/>
              <a:t>Do </a:t>
            </a:r>
            <a:r>
              <a:rPr lang="sv-SE" sz="1600" dirty="0" err="1"/>
              <a:t>you</a:t>
            </a:r>
            <a:r>
              <a:rPr lang="sv-SE" sz="1600" dirty="0"/>
              <a:t> </a:t>
            </a:r>
            <a:r>
              <a:rPr lang="sv-SE" sz="1600" dirty="0" err="1"/>
              <a:t>know</a:t>
            </a:r>
            <a:r>
              <a:rPr lang="sv-SE" sz="1600" dirty="0"/>
              <a:t> </a:t>
            </a:r>
            <a:r>
              <a:rPr lang="sv-SE" sz="1600" dirty="0" err="1"/>
              <a:t>how</a:t>
            </a:r>
            <a:r>
              <a:rPr lang="sv-SE" sz="1600" dirty="0"/>
              <a:t> to </a:t>
            </a:r>
            <a:r>
              <a:rPr lang="sv-SE" sz="1600" dirty="0" err="1"/>
              <a:t>report</a:t>
            </a:r>
            <a:r>
              <a:rPr lang="sv-SE" sz="1600" dirty="0"/>
              <a:t>?</a:t>
            </a:r>
          </a:p>
          <a:p>
            <a:pPr lvl="1"/>
            <a:r>
              <a:rPr lang="sv-SE" sz="1600" dirty="0"/>
              <a:t>Do </a:t>
            </a:r>
            <a:r>
              <a:rPr lang="sv-SE" sz="1600" dirty="0" err="1"/>
              <a:t>you</a:t>
            </a:r>
            <a:r>
              <a:rPr lang="sv-SE" sz="1600" dirty="0"/>
              <a:t> </a:t>
            </a:r>
            <a:r>
              <a:rPr lang="sv-SE" sz="1600" dirty="0" err="1"/>
              <a:t>know</a:t>
            </a:r>
            <a:r>
              <a:rPr lang="sv-SE" sz="1600" dirty="0"/>
              <a:t> </a:t>
            </a:r>
            <a:r>
              <a:rPr lang="sv-SE" sz="1600" dirty="0" err="1"/>
              <a:t>who</a:t>
            </a:r>
            <a:r>
              <a:rPr lang="sv-SE" sz="1600" dirty="0"/>
              <a:t> to </a:t>
            </a:r>
            <a:r>
              <a:rPr lang="sv-SE" sz="1600" dirty="0" err="1"/>
              <a:t>report</a:t>
            </a:r>
            <a:r>
              <a:rPr lang="sv-SE" sz="1600" dirty="0"/>
              <a:t> to?</a:t>
            </a:r>
          </a:p>
          <a:p>
            <a:pPr marL="342900" indent="-342900">
              <a:buFont typeface="+mj-lt"/>
              <a:buAutoNum type="arabicPeriod"/>
            </a:pPr>
            <a:r>
              <a:rPr lang="sv-SE" sz="1800" dirty="0" err="1"/>
              <a:t>Your</a:t>
            </a:r>
            <a:r>
              <a:rPr lang="sv-SE" sz="1800" dirty="0"/>
              <a:t> </a:t>
            </a:r>
            <a:r>
              <a:rPr lang="sv-SE" sz="1800" dirty="0" err="1"/>
              <a:t>role</a:t>
            </a:r>
            <a:endParaRPr lang="sv-SE" sz="1800" dirty="0"/>
          </a:p>
          <a:p>
            <a:pPr lvl="1"/>
            <a:r>
              <a:rPr lang="sv-SE" sz="1600" dirty="0" err="1"/>
              <a:t>Are</a:t>
            </a:r>
            <a:r>
              <a:rPr lang="sv-SE" sz="1600" dirty="0"/>
              <a:t> </a:t>
            </a:r>
            <a:r>
              <a:rPr lang="sv-SE" sz="1600" dirty="0" err="1"/>
              <a:t>you</a:t>
            </a:r>
            <a:r>
              <a:rPr lang="sv-SE" sz="1600" dirty="0"/>
              <a:t> </a:t>
            </a:r>
            <a:r>
              <a:rPr lang="sv-SE" sz="1600" dirty="0" err="1"/>
              <a:t>clear</a:t>
            </a:r>
            <a:r>
              <a:rPr lang="sv-SE" sz="1600" dirty="0"/>
              <a:t> </a:t>
            </a:r>
            <a:r>
              <a:rPr lang="sv-SE" sz="1600" dirty="0" err="1"/>
              <a:t>what</a:t>
            </a:r>
            <a:r>
              <a:rPr lang="sv-SE" sz="1600" dirty="0"/>
              <a:t> </a:t>
            </a:r>
            <a:r>
              <a:rPr lang="sv-SE" sz="1600" dirty="0" err="1"/>
              <a:t>role</a:t>
            </a:r>
            <a:r>
              <a:rPr lang="sv-SE" sz="1600" dirty="0"/>
              <a:t> </a:t>
            </a:r>
            <a:r>
              <a:rPr lang="sv-SE" sz="1600" dirty="0" err="1"/>
              <a:t>you</a:t>
            </a:r>
            <a:r>
              <a:rPr lang="sv-SE" sz="1600" dirty="0"/>
              <a:t> </a:t>
            </a:r>
            <a:r>
              <a:rPr lang="sv-SE" sz="1600" dirty="0" err="1"/>
              <a:t>fulfill</a:t>
            </a:r>
            <a:r>
              <a:rPr lang="sv-SE" sz="1600" dirty="0"/>
              <a:t> under the CRA?</a:t>
            </a:r>
          </a:p>
          <a:p>
            <a:pPr lvl="1"/>
            <a:r>
              <a:rPr lang="sv-SE" sz="1600" dirty="0" err="1"/>
              <a:t>Are</a:t>
            </a:r>
            <a:r>
              <a:rPr lang="sv-SE" sz="1600" dirty="0"/>
              <a:t> </a:t>
            </a:r>
            <a:r>
              <a:rPr lang="sv-SE" sz="1600" dirty="0" err="1"/>
              <a:t>you</a:t>
            </a:r>
            <a:r>
              <a:rPr lang="sv-SE" sz="1600" dirty="0"/>
              <a:t> </a:t>
            </a:r>
            <a:r>
              <a:rPr lang="sv-SE" sz="1600" dirty="0" err="1"/>
              <a:t>clear</a:t>
            </a:r>
            <a:r>
              <a:rPr lang="sv-SE" sz="1600" dirty="0"/>
              <a:t> of </a:t>
            </a:r>
            <a:r>
              <a:rPr lang="sv-SE" sz="1600" dirty="0" err="1"/>
              <a:t>what</a:t>
            </a:r>
            <a:r>
              <a:rPr lang="sv-SE" sz="1600" dirty="0"/>
              <a:t> all </a:t>
            </a:r>
            <a:r>
              <a:rPr lang="sv-SE" sz="1600" dirty="0" err="1"/>
              <a:t>your</a:t>
            </a:r>
            <a:r>
              <a:rPr lang="sv-SE" sz="1600" dirty="0"/>
              <a:t> obligations </a:t>
            </a:r>
            <a:r>
              <a:rPr lang="sv-SE" sz="1600" dirty="0" err="1"/>
              <a:t>are</a:t>
            </a:r>
            <a:r>
              <a:rPr lang="sv-SE" sz="1600" dirty="0"/>
              <a:t>?</a:t>
            </a:r>
          </a:p>
          <a:p>
            <a:pPr lvl="1"/>
            <a:r>
              <a:rPr lang="sv-SE" sz="1600" dirty="0"/>
              <a:t>Do </a:t>
            </a:r>
            <a:r>
              <a:rPr lang="sv-SE" sz="1600" dirty="0" err="1"/>
              <a:t>you</a:t>
            </a:r>
            <a:r>
              <a:rPr lang="sv-SE" sz="1600" dirty="0"/>
              <a:t> </a:t>
            </a:r>
            <a:r>
              <a:rPr lang="sv-SE" sz="1600" dirty="0" err="1"/>
              <a:t>know</a:t>
            </a:r>
            <a:r>
              <a:rPr lang="sv-SE" sz="1600" dirty="0"/>
              <a:t> </a:t>
            </a:r>
            <a:r>
              <a:rPr lang="sv-SE" sz="1600" dirty="0" err="1"/>
              <a:t>where</a:t>
            </a:r>
            <a:r>
              <a:rPr lang="sv-SE" sz="1600" dirty="0"/>
              <a:t> </a:t>
            </a:r>
            <a:r>
              <a:rPr lang="sv-SE" sz="1600" dirty="0" err="1"/>
              <a:t>you</a:t>
            </a:r>
            <a:r>
              <a:rPr lang="sv-SE" sz="1600" dirty="0"/>
              <a:t> </a:t>
            </a:r>
            <a:r>
              <a:rPr lang="sv-SE" sz="1600" dirty="0" err="1"/>
              <a:t>are</a:t>
            </a:r>
            <a:r>
              <a:rPr lang="sv-SE" sz="1600" dirty="0"/>
              <a:t> and </a:t>
            </a:r>
            <a:r>
              <a:rPr lang="sv-SE" sz="1600" dirty="0" err="1"/>
              <a:t>what</a:t>
            </a:r>
            <a:r>
              <a:rPr lang="sv-SE" sz="1600" dirty="0"/>
              <a:t> </a:t>
            </a:r>
            <a:r>
              <a:rPr lang="sv-SE" sz="1600" dirty="0" err="1"/>
              <a:t>needs</a:t>
            </a:r>
            <a:r>
              <a:rPr lang="sv-SE" sz="1600" dirty="0"/>
              <a:t> to be </a:t>
            </a:r>
            <a:r>
              <a:rPr lang="sv-SE" sz="1600" dirty="0" err="1"/>
              <a:t>done</a:t>
            </a:r>
            <a:r>
              <a:rPr lang="sv-SE" sz="1600" dirty="0"/>
              <a:t> to </a:t>
            </a:r>
            <a:r>
              <a:rPr lang="sv-SE" sz="1600" dirty="0" err="1"/>
              <a:t>ensure</a:t>
            </a:r>
            <a:r>
              <a:rPr lang="sv-SE" sz="1600" dirty="0"/>
              <a:t> </a:t>
            </a:r>
            <a:r>
              <a:rPr lang="sv-SE" sz="1600" dirty="0" err="1"/>
              <a:t>compliance</a:t>
            </a:r>
            <a:r>
              <a:rPr lang="sv-SE" sz="1600" dirty="0"/>
              <a:t>?</a:t>
            </a:r>
          </a:p>
          <a:p>
            <a:pPr marL="457200" indent="-457200">
              <a:buFont typeface="+mj-lt"/>
              <a:buAutoNum type="arabicPeriod"/>
            </a:pPr>
            <a:r>
              <a:rPr lang="sv-SE" sz="1800" dirty="0" err="1"/>
              <a:t>Conformity</a:t>
            </a:r>
            <a:endParaRPr lang="sv-SE" sz="1800" dirty="0"/>
          </a:p>
          <a:p>
            <a:pPr lvl="1"/>
            <a:r>
              <a:rPr lang="sv-SE" sz="1600" dirty="0"/>
              <a:t>Do </a:t>
            </a:r>
            <a:r>
              <a:rPr lang="sv-SE" sz="1600" dirty="0" err="1"/>
              <a:t>you</a:t>
            </a:r>
            <a:r>
              <a:rPr lang="sv-SE" sz="1600" dirty="0"/>
              <a:t> </a:t>
            </a:r>
            <a:r>
              <a:rPr lang="sv-SE" sz="1600" dirty="0" err="1"/>
              <a:t>know</a:t>
            </a:r>
            <a:r>
              <a:rPr lang="sv-SE" sz="1600" dirty="0"/>
              <a:t> </a:t>
            </a:r>
            <a:r>
              <a:rPr lang="sv-SE" sz="1600" dirty="0" err="1"/>
              <a:t>what</a:t>
            </a:r>
            <a:r>
              <a:rPr lang="sv-SE" sz="1600" dirty="0"/>
              <a:t> </a:t>
            </a:r>
            <a:r>
              <a:rPr lang="sv-SE" sz="1600" dirty="0" err="1"/>
              <a:t>your</a:t>
            </a:r>
            <a:r>
              <a:rPr lang="sv-SE" sz="1600" dirty="0"/>
              <a:t> </a:t>
            </a:r>
            <a:r>
              <a:rPr lang="sv-SE" sz="1600" dirty="0" err="1"/>
              <a:t>product</a:t>
            </a:r>
            <a:r>
              <a:rPr lang="sv-SE" sz="1600" dirty="0"/>
              <a:t> </a:t>
            </a:r>
            <a:r>
              <a:rPr lang="sv-SE" sz="1600" dirty="0" err="1"/>
              <a:t>will</a:t>
            </a:r>
            <a:r>
              <a:rPr lang="sv-SE" sz="1600" dirty="0"/>
              <a:t> be </a:t>
            </a:r>
            <a:r>
              <a:rPr lang="sv-SE" sz="1600" dirty="0" err="1"/>
              <a:t>classified</a:t>
            </a:r>
            <a:r>
              <a:rPr lang="sv-SE" sz="1600" dirty="0"/>
              <a:t> as under the CRA?  i.e. normal, </a:t>
            </a:r>
            <a:r>
              <a:rPr lang="sv-SE" sz="1600" dirty="0" err="1"/>
              <a:t>important</a:t>
            </a:r>
            <a:r>
              <a:rPr lang="sv-SE" sz="1600" dirty="0"/>
              <a:t> or </a:t>
            </a:r>
            <a:r>
              <a:rPr lang="sv-SE" sz="1600" dirty="0" err="1"/>
              <a:t>critical</a:t>
            </a:r>
            <a:endParaRPr lang="sv-SE" sz="1600" dirty="0"/>
          </a:p>
          <a:p>
            <a:pPr lvl="1"/>
            <a:r>
              <a:rPr lang="sv-SE" sz="1600" dirty="0"/>
              <a:t>Do </a:t>
            </a:r>
            <a:r>
              <a:rPr lang="sv-SE" sz="1600" dirty="0" err="1"/>
              <a:t>you</a:t>
            </a:r>
            <a:r>
              <a:rPr lang="sv-SE" sz="1600" dirty="0"/>
              <a:t> </a:t>
            </a:r>
            <a:r>
              <a:rPr lang="sv-SE" sz="1600" dirty="0" err="1"/>
              <a:t>know</a:t>
            </a:r>
            <a:r>
              <a:rPr lang="sv-SE" sz="1600" dirty="0"/>
              <a:t> </a:t>
            </a:r>
            <a:r>
              <a:rPr lang="sv-SE" sz="1600" dirty="0" err="1"/>
              <a:t>what</a:t>
            </a:r>
            <a:r>
              <a:rPr lang="sv-SE" sz="1600" dirty="0"/>
              <a:t> </a:t>
            </a:r>
            <a:r>
              <a:rPr lang="sv-SE" sz="1600" dirty="0" err="1"/>
              <a:t>conformity</a:t>
            </a:r>
            <a:r>
              <a:rPr lang="sv-SE" sz="1600" dirty="0"/>
              <a:t> </a:t>
            </a:r>
            <a:r>
              <a:rPr lang="sv-SE" sz="1600" dirty="0" err="1"/>
              <a:t>assessment</a:t>
            </a:r>
            <a:r>
              <a:rPr lang="sv-SE" sz="1600" dirty="0"/>
              <a:t> </a:t>
            </a:r>
            <a:r>
              <a:rPr lang="sv-SE" sz="1600" dirty="0" err="1"/>
              <a:t>you</a:t>
            </a:r>
            <a:r>
              <a:rPr lang="sv-SE" sz="1600" dirty="0"/>
              <a:t> </a:t>
            </a:r>
            <a:r>
              <a:rPr lang="sv-SE" sz="1600" dirty="0" err="1"/>
              <a:t>would</a:t>
            </a:r>
            <a:r>
              <a:rPr lang="sv-SE" sz="1600" dirty="0"/>
              <a:t> </a:t>
            </a:r>
            <a:r>
              <a:rPr lang="sv-SE" sz="1600" dirty="0" err="1"/>
              <a:t>use</a:t>
            </a:r>
            <a:r>
              <a:rPr lang="sv-SE" sz="1600" dirty="0"/>
              <a:t>? </a:t>
            </a:r>
            <a:r>
              <a:rPr lang="sv-SE" sz="1600" dirty="0" err="1"/>
              <a:t>e.g</a:t>
            </a:r>
            <a:r>
              <a:rPr lang="sv-SE" sz="1600" dirty="0"/>
              <a:t>. </a:t>
            </a:r>
            <a:r>
              <a:rPr lang="sv-SE" sz="1600" dirty="0" err="1"/>
              <a:t>self</a:t>
            </a:r>
            <a:r>
              <a:rPr lang="sv-SE" sz="1600" dirty="0"/>
              <a:t> </a:t>
            </a:r>
            <a:r>
              <a:rPr lang="sv-SE" sz="1600" dirty="0" err="1"/>
              <a:t>assessment</a:t>
            </a:r>
            <a:r>
              <a:rPr lang="sv-SE" sz="1600" dirty="0"/>
              <a:t> or </a:t>
            </a:r>
            <a:r>
              <a:rPr lang="sv-SE" sz="1600" dirty="0" err="1"/>
              <a:t>notified</a:t>
            </a:r>
            <a:r>
              <a:rPr lang="sv-SE" sz="1600" dirty="0"/>
              <a:t> </a:t>
            </a:r>
            <a:r>
              <a:rPr lang="sv-SE" sz="1600" dirty="0" err="1"/>
              <a:t>body</a:t>
            </a:r>
            <a:endParaRPr lang="sv-SE" sz="1600" dirty="0"/>
          </a:p>
          <a:p>
            <a:pPr lvl="1"/>
            <a:r>
              <a:rPr lang="sv-SE" sz="1600" dirty="0" err="1"/>
              <a:t>Are</a:t>
            </a:r>
            <a:r>
              <a:rPr lang="sv-SE" sz="1600" dirty="0"/>
              <a:t> </a:t>
            </a:r>
            <a:r>
              <a:rPr lang="sv-SE" sz="1600" dirty="0" err="1"/>
              <a:t>you</a:t>
            </a:r>
            <a:r>
              <a:rPr lang="sv-SE" sz="1600" dirty="0"/>
              <a:t> </a:t>
            </a:r>
            <a:r>
              <a:rPr lang="sv-SE" sz="1600" dirty="0" err="1"/>
              <a:t>prepared</a:t>
            </a:r>
            <a:r>
              <a:rPr lang="sv-SE" sz="1600" dirty="0"/>
              <a:t> to make </a:t>
            </a:r>
            <a:r>
              <a:rPr lang="sv-SE" sz="1600" dirty="0" err="1"/>
              <a:t>conformity</a:t>
            </a:r>
            <a:r>
              <a:rPr lang="sv-SE" sz="1600" dirty="0"/>
              <a:t> </a:t>
            </a:r>
            <a:r>
              <a:rPr lang="sv-SE" sz="1600" dirty="0" err="1"/>
              <a:t>declarations</a:t>
            </a:r>
            <a:r>
              <a:rPr lang="sv-SE" sz="1600" dirty="0"/>
              <a:t>?  </a:t>
            </a:r>
            <a:r>
              <a:rPr lang="sv-SE" sz="1600" dirty="0" err="1"/>
              <a:t>e.g</a:t>
            </a:r>
            <a:r>
              <a:rPr lang="sv-SE" sz="1600" dirty="0"/>
              <a:t>. do </a:t>
            </a:r>
            <a:r>
              <a:rPr lang="sv-SE" sz="1600" dirty="0" err="1"/>
              <a:t>you</a:t>
            </a:r>
            <a:r>
              <a:rPr lang="sv-SE" sz="1600" dirty="0"/>
              <a:t> </a:t>
            </a:r>
            <a:r>
              <a:rPr lang="sv-SE" sz="1600" dirty="0" err="1"/>
              <a:t>have</a:t>
            </a:r>
            <a:r>
              <a:rPr lang="sv-SE" sz="1600" dirty="0"/>
              <a:t> all the </a:t>
            </a:r>
            <a:r>
              <a:rPr lang="sv-SE" sz="1600" dirty="0" err="1"/>
              <a:t>necessary</a:t>
            </a:r>
            <a:r>
              <a:rPr lang="sv-SE" sz="1600" dirty="0"/>
              <a:t> </a:t>
            </a:r>
            <a:r>
              <a:rPr lang="sv-SE" sz="1600" dirty="0" err="1"/>
              <a:t>documentation</a:t>
            </a:r>
            <a:r>
              <a:rPr lang="sv-SE" sz="1600" dirty="0"/>
              <a:t>?  </a:t>
            </a:r>
            <a:endParaRPr lang="sv-SE" sz="1800" dirty="0"/>
          </a:p>
          <a:p>
            <a:endParaRPr lang="sv-SE" sz="1800" dirty="0"/>
          </a:p>
        </p:txBody>
      </p:sp>
    </p:spTree>
    <p:extLst>
      <p:ext uri="{BB962C8B-B14F-4D97-AF65-F5344CB8AC3E}">
        <p14:creationId xmlns:p14="http://schemas.microsoft.com/office/powerpoint/2010/main" val="97528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BB12-C431-E7D2-0A13-E517E343401D}"/>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88934C2-7D33-D630-A925-28066451AD2B}"/>
              </a:ext>
            </a:extLst>
          </p:cNvPr>
          <p:cNvSpPr>
            <a:spLocks noGrp="1"/>
          </p:cNvSpPr>
          <p:nvPr>
            <p:ph type="body" sz="quarter" idx="10"/>
          </p:nvPr>
        </p:nvSpPr>
        <p:spPr/>
        <p:txBody>
          <a:bodyPr anchor="ctr">
            <a:normAutofit/>
          </a:bodyPr>
          <a:lstStyle/>
          <a:p>
            <a:r>
              <a:rPr lang="sv-SE" sz="2400"/>
              <a:t>Determine whether the CRA applies</a:t>
            </a:r>
            <a:endParaRPr lang="sv-SE" sz="2400" dirty="0"/>
          </a:p>
        </p:txBody>
      </p:sp>
      <p:sp>
        <p:nvSpPr>
          <p:cNvPr id="3" name="Platshållare för text 2">
            <a:extLst>
              <a:ext uri="{FF2B5EF4-FFF2-40B4-BE49-F238E27FC236}">
                <a16:creationId xmlns:a16="http://schemas.microsoft.com/office/drawing/2014/main" id="{A3D0F1F5-7FD6-1303-1CDC-BD83303C298E}"/>
              </a:ext>
            </a:extLst>
          </p:cNvPr>
          <p:cNvSpPr>
            <a:spLocks noGrp="1"/>
          </p:cNvSpPr>
          <p:nvPr>
            <p:ph type="body" sz="quarter" idx="11"/>
          </p:nvPr>
        </p:nvSpPr>
        <p:spPr/>
        <p:txBody>
          <a:bodyPr anchor="ctr">
            <a:normAutofit/>
          </a:bodyPr>
          <a:lstStyle/>
          <a:p>
            <a:pPr marL="0" indent="0">
              <a:buNone/>
            </a:pPr>
            <a:r>
              <a:rPr lang="sv-SE" sz="2400"/>
              <a:t>Determine your role</a:t>
            </a:r>
            <a:endParaRPr lang="sv-SE" sz="2400" dirty="0"/>
          </a:p>
        </p:txBody>
      </p:sp>
      <p:sp>
        <p:nvSpPr>
          <p:cNvPr id="4" name="Platshållare för text 3">
            <a:extLst>
              <a:ext uri="{FF2B5EF4-FFF2-40B4-BE49-F238E27FC236}">
                <a16:creationId xmlns:a16="http://schemas.microsoft.com/office/drawing/2014/main" id="{8ED20C72-BC48-E06C-DBCE-3B2CC77624BB}"/>
              </a:ext>
            </a:extLst>
          </p:cNvPr>
          <p:cNvSpPr>
            <a:spLocks noGrp="1"/>
          </p:cNvSpPr>
          <p:nvPr>
            <p:ph type="body" sz="quarter" idx="12"/>
          </p:nvPr>
        </p:nvSpPr>
        <p:spPr/>
        <p:txBody>
          <a:bodyPr anchor="ctr">
            <a:normAutofit/>
          </a:bodyPr>
          <a:lstStyle/>
          <a:p>
            <a:pPr marL="0" indent="0">
              <a:buNone/>
            </a:pPr>
            <a:r>
              <a:rPr lang="sv-SE" sz="2400"/>
              <a:t>Determine your obligations</a:t>
            </a:r>
            <a:endParaRPr lang="sv-SE" sz="2400" dirty="0"/>
          </a:p>
        </p:txBody>
      </p:sp>
      <p:sp>
        <p:nvSpPr>
          <p:cNvPr id="5" name="Platshållare för text 4">
            <a:extLst>
              <a:ext uri="{FF2B5EF4-FFF2-40B4-BE49-F238E27FC236}">
                <a16:creationId xmlns:a16="http://schemas.microsoft.com/office/drawing/2014/main" id="{719BCF11-1EC1-3440-4176-49F53F74547B}"/>
              </a:ext>
            </a:extLst>
          </p:cNvPr>
          <p:cNvSpPr>
            <a:spLocks noGrp="1"/>
          </p:cNvSpPr>
          <p:nvPr>
            <p:ph type="body" sz="quarter" idx="13"/>
          </p:nvPr>
        </p:nvSpPr>
        <p:spPr/>
        <p:txBody>
          <a:bodyPr anchor="ctr">
            <a:normAutofit/>
          </a:bodyPr>
          <a:lstStyle/>
          <a:p>
            <a:pPr marL="0" indent="0">
              <a:buNone/>
            </a:pPr>
            <a:r>
              <a:rPr lang="sv-SE" sz="2400"/>
              <a:t>Conduct a gap analysis</a:t>
            </a:r>
            <a:endParaRPr lang="sv-SE" sz="2400" dirty="0"/>
          </a:p>
        </p:txBody>
      </p:sp>
      <p:sp>
        <p:nvSpPr>
          <p:cNvPr id="6" name="Platshållare för text 5">
            <a:extLst>
              <a:ext uri="{FF2B5EF4-FFF2-40B4-BE49-F238E27FC236}">
                <a16:creationId xmlns:a16="http://schemas.microsoft.com/office/drawing/2014/main" id="{A4D95585-75DB-EDE8-3511-6B960B9A4A47}"/>
              </a:ext>
            </a:extLst>
          </p:cNvPr>
          <p:cNvSpPr>
            <a:spLocks noGrp="1"/>
          </p:cNvSpPr>
          <p:nvPr>
            <p:ph type="body" sz="quarter" idx="14"/>
          </p:nvPr>
        </p:nvSpPr>
        <p:spPr/>
        <p:txBody>
          <a:bodyPr anchor="ctr">
            <a:normAutofit/>
          </a:bodyPr>
          <a:lstStyle/>
          <a:p>
            <a:pPr marL="0" indent="0">
              <a:buNone/>
            </a:pPr>
            <a:r>
              <a:rPr lang="sv-SE" sz="2400"/>
              <a:t>Develop an implementation plan</a:t>
            </a:r>
            <a:endParaRPr lang="sv-SE" sz="2400" dirty="0"/>
          </a:p>
        </p:txBody>
      </p:sp>
      <p:sp>
        <p:nvSpPr>
          <p:cNvPr id="7" name="Platshållare för text 6">
            <a:extLst>
              <a:ext uri="{FF2B5EF4-FFF2-40B4-BE49-F238E27FC236}">
                <a16:creationId xmlns:a16="http://schemas.microsoft.com/office/drawing/2014/main" id="{AFC408A8-87C3-A03C-07EE-5A89B803A216}"/>
              </a:ext>
            </a:extLst>
          </p:cNvPr>
          <p:cNvSpPr>
            <a:spLocks noGrp="1"/>
          </p:cNvSpPr>
          <p:nvPr>
            <p:ph type="body" sz="quarter" idx="15"/>
          </p:nvPr>
        </p:nvSpPr>
        <p:spPr/>
        <p:txBody>
          <a:bodyPr anchor="ctr">
            <a:noAutofit/>
          </a:bodyPr>
          <a:lstStyle/>
          <a:p>
            <a:r>
              <a:rPr lang="sv-SE" sz="2800"/>
              <a:t>Next steps</a:t>
            </a:r>
            <a:endParaRPr lang="sv-SE" sz="2800" dirty="0"/>
          </a:p>
        </p:txBody>
      </p:sp>
      <p:sp>
        <p:nvSpPr>
          <p:cNvPr id="8" name="TextBox 7">
            <a:extLst>
              <a:ext uri="{FF2B5EF4-FFF2-40B4-BE49-F238E27FC236}">
                <a16:creationId xmlns:a16="http://schemas.microsoft.com/office/drawing/2014/main" id="{B6103768-6639-25B8-706A-487D6EFF1EA4}"/>
              </a:ext>
            </a:extLst>
          </p:cNvPr>
          <p:cNvSpPr txBox="1"/>
          <p:nvPr/>
        </p:nvSpPr>
        <p:spPr>
          <a:xfrm>
            <a:off x="3336965" y="1224240"/>
            <a:ext cx="344385" cy="369332"/>
          </a:xfrm>
          <a:prstGeom prst="rect">
            <a:avLst/>
          </a:prstGeom>
          <a:noFill/>
        </p:spPr>
        <p:txBody>
          <a:bodyPr wrap="square" rtlCol="0">
            <a:spAutoFit/>
          </a:bodyPr>
          <a:lstStyle/>
          <a:p>
            <a:r>
              <a:rPr lang="sv-SE"/>
              <a:t>1</a:t>
            </a:r>
            <a:endParaRPr lang="en-GB"/>
          </a:p>
        </p:txBody>
      </p:sp>
      <p:sp>
        <p:nvSpPr>
          <p:cNvPr id="9" name="TextBox 8">
            <a:extLst>
              <a:ext uri="{FF2B5EF4-FFF2-40B4-BE49-F238E27FC236}">
                <a16:creationId xmlns:a16="http://schemas.microsoft.com/office/drawing/2014/main" id="{B6DED452-F5DF-DB75-5AEB-3CA5A59F0AC7}"/>
              </a:ext>
            </a:extLst>
          </p:cNvPr>
          <p:cNvSpPr txBox="1"/>
          <p:nvPr/>
        </p:nvSpPr>
        <p:spPr>
          <a:xfrm>
            <a:off x="4059381" y="2338658"/>
            <a:ext cx="344385" cy="369332"/>
          </a:xfrm>
          <a:prstGeom prst="rect">
            <a:avLst/>
          </a:prstGeom>
          <a:noFill/>
        </p:spPr>
        <p:txBody>
          <a:bodyPr wrap="square" rtlCol="0">
            <a:spAutoFit/>
          </a:bodyPr>
          <a:lstStyle/>
          <a:p>
            <a:r>
              <a:rPr lang="sv-SE"/>
              <a:t>2</a:t>
            </a:r>
            <a:endParaRPr lang="en-GB"/>
          </a:p>
        </p:txBody>
      </p:sp>
      <p:sp>
        <p:nvSpPr>
          <p:cNvPr id="10" name="TextBox 9">
            <a:extLst>
              <a:ext uri="{FF2B5EF4-FFF2-40B4-BE49-F238E27FC236}">
                <a16:creationId xmlns:a16="http://schemas.microsoft.com/office/drawing/2014/main" id="{9EE30438-945F-4EF6-6972-2E103A342C2B}"/>
              </a:ext>
            </a:extLst>
          </p:cNvPr>
          <p:cNvSpPr txBox="1"/>
          <p:nvPr/>
        </p:nvSpPr>
        <p:spPr>
          <a:xfrm>
            <a:off x="4509239" y="3387087"/>
            <a:ext cx="344385" cy="369332"/>
          </a:xfrm>
          <a:prstGeom prst="rect">
            <a:avLst/>
          </a:prstGeom>
          <a:noFill/>
        </p:spPr>
        <p:txBody>
          <a:bodyPr wrap="square" rtlCol="0">
            <a:spAutoFit/>
          </a:bodyPr>
          <a:lstStyle/>
          <a:p>
            <a:r>
              <a:rPr lang="sv-SE"/>
              <a:t>3</a:t>
            </a:r>
            <a:endParaRPr lang="en-GB"/>
          </a:p>
        </p:txBody>
      </p:sp>
      <p:sp>
        <p:nvSpPr>
          <p:cNvPr id="11" name="TextBox 10">
            <a:extLst>
              <a:ext uri="{FF2B5EF4-FFF2-40B4-BE49-F238E27FC236}">
                <a16:creationId xmlns:a16="http://schemas.microsoft.com/office/drawing/2014/main" id="{25801A89-3A07-5950-A391-D3FB598C1D3E}"/>
              </a:ext>
            </a:extLst>
          </p:cNvPr>
          <p:cNvSpPr txBox="1"/>
          <p:nvPr/>
        </p:nvSpPr>
        <p:spPr>
          <a:xfrm>
            <a:off x="4038698" y="4434985"/>
            <a:ext cx="344385" cy="369332"/>
          </a:xfrm>
          <a:prstGeom prst="rect">
            <a:avLst/>
          </a:prstGeom>
          <a:noFill/>
        </p:spPr>
        <p:txBody>
          <a:bodyPr wrap="square" rtlCol="0">
            <a:spAutoFit/>
          </a:bodyPr>
          <a:lstStyle/>
          <a:p>
            <a:r>
              <a:rPr lang="sv-SE"/>
              <a:t>4</a:t>
            </a:r>
            <a:endParaRPr lang="en-GB"/>
          </a:p>
        </p:txBody>
      </p:sp>
      <p:sp>
        <p:nvSpPr>
          <p:cNvPr id="12" name="TextBox 11">
            <a:extLst>
              <a:ext uri="{FF2B5EF4-FFF2-40B4-BE49-F238E27FC236}">
                <a16:creationId xmlns:a16="http://schemas.microsoft.com/office/drawing/2014/main" id="{6FB6721A-E29F-B189-5697-36A11C5D6A7C}"/>
              </a:ext>
            </a:extLst>
          </p:cNvPr>
          <p:cNvSpPr txBox="1"/>
          <p:nvPr/>
        </p:nvSpPr>
        <p:spPr>
          <a:xfrm>
            <a:off x="3336965" y="5487676"/>
            <a:ext cx="344385" cy="369332"/>
          </a:xfrm>
          <a:prstGeom prst="rect">
            <a:avLst/>
          </a:prstGeom>
          <a:noFill/>
        </p:spPr>
        <p:txBody>
          <a:bodyPr wrap="square" rtlCol="0">
            <a:spAutoFit/>
          </a:bodyPr>
          <a:lstStyle/>
          <a:p>
            <a:r>
              <a:rPr lang="sv-SE"/>
              <a:t>5</a:t>
            </a:r>
            <a:endParaRPr lang="en-GB"/>
          </a:p>
        </p:txBody>
      </p:sp>
    </p:spTree>
    <p:extLst>
      <p:ext uri="{BB962C8B-B14F-4D97-AF65-F5344CB8AC3E}">
        <p14:creationId xmlns:p14="http://schemas.microsoft.com/office/powerpoint/2010/main" val="3963818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elektronik, Mobiltelefon, pryl, Elektronisk enhet&#10;&#10;AI-genererat innehåll kan vara felaktigt.">
            <a:extLst>
              <a:ext uri="{FF2B5EF4-FFF2-40B4-BE49-F238E27FC236}">
                <a16:creationId xmlns:a16="http://schemas.microsoft.com/office/drawing/2014/main" id="{5AE988D0-3B8B-DF8C-FD91-E27ED93D67A3}"/>
              </a:ext>
            </a:extLst>
          </p:cNvPr>
          <p:cNvPicPr>
            <a:picLocks noChangeAspect="1"/>
          </p:cNvPicPr>
          <p:nvPr/>
        </p:nvPicPr>
        <p:blipFill>
          <a:blip r:embed="rId2">
            <a:extLst>
              <a:ext uri="{28A0092B-C50C-407E-A947-70E740481C1C}">
                <a14:useLocalDpi xmlns:a14="http://schemas.microsoft.com/office/drawing/2010/main" val="0"/>
              </a:ext>
            </a:extLst>
          </a:blip>
          <a:srcRect t="15730"/>
          <a:stretch>
            <a:fillRect/>
          </a:stretch>
        </p:blipFill>
        <p:spPr>
          <a:xfrm flipH="1">
            <a:off x="0" y="10"/>
            <a:ext cx="12192000" cy="6857990"/>
          </a:xfrm>
          <a:prstGeom prst="rect">
            <a:avLst/>
          </a:prstGeom>
          <a:noFill/>
        </p:spPr>
      </p:pic>
      <p:sp>
        <p:nvSpPr>
          <p:cNvPr id="6" name="textruta 5">
            <a:extLst>
              <a:ext uri="{FF2B5EF4-FFF2-40B4-BE49-F238E27FC236}">
                <a16:creationId xmlns:a16="http://schemas.microsoft.com/office/drawing/2014/main" id="{E63EC8EE-63D3-6FBC-DCDA-7FDE554D75D9}"/>
              </a:ext>
            </a:extLst>
          </p:cNvPr>
          <p:cNvSpPr txBox="1"/>
          <p:nvPr/>
        </p:nvSpPr>
        <p:spPr>
          <a:xfrm>
            <a:off x="812800" y="1882130"/>
            <a:ext cx="6360160" cy="430887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Need</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compliance</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b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br>
            <a:r>
              <a:rPr kumimoji="0" lang="sv-SE" sz="2000" b="1"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Gap </a:t>
            </a:r>
            <a:r>
              <a:rPr kumimoji="0" lang="sv-SE" sz="2000" b="1"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analysis</a:t>
            </a:r>
            <a:r>
              <a:rPr kumimoji="0" lang="sv-SE" sz="2000" b="1"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towards</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CRA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optionally</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combined</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with</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other</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legislation</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such</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as NIS2),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assessing</a:t>
            </a:r>
            <a:r>
              <a:rPr kumimoji="0" lang="en-US"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your current setup against CRA requirements, identifying compliance gaps and recommended actions.</a:t>
            </a:r>
            <a:b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br>
            <a:endParaRPr kumimoji="0" lang="sv-SE" sz="20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Not sure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if</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you’re</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subject</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to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this</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regulation</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2000" b="0"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yet</a:t>
            </a:r>
            <a: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br>
              <a:rPr kumimoji="0" lang="sv-SE"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br>
            <a:r>
              <a:rPr kumimoji="0" lang="sv-SE" sz="2000" b="1"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Legal </a:t>
            </a:r>
            <a:r>
              <a:rPr kumimoji="0" lang="sv-SE" sz="2000" b="1" i="0"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assessment</a:t>
            </a:r>
            <a:r>
              <a:rPr kumimoji="0" lang="en-US" sz="2000" b="1"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en-US"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to determine whether your organization falls within the scope of CRA and other applicable regulations.</a:t>
            </a:r>
            <a:br>
              <a:rPr kumimoji="0" lang="en-US" sz="20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br>
            <a:br>
              <a:rPr kumimoji="0" lang="en-US" sz="18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br>
            <a:br>
              <a:rPr kumimoji="0" lang="en-US" sz="18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b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Right </a:t>
            </a:r>
            <a:r>
              <a:rPr kumimoji="0" lang="sv-SE" sz="1800" b="0" i="1"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now</a:t>
            </a: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1800" b="0" i="1"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we</a:t>
            </a: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offer 10% </a:t>
            </a:r>
            <a:r>
              <a:rPr kumimoji="0" lang="sv-SE" sz="1800" b="0" i="1"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discount</a:t>
            </a: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on </a:t>
            </a:r>
            <a:r>
              <a:rPr kumimoji="0" lang="sv-SE" sz="1800" b="0" i="1"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our</a:t>
            </a: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1800" b="0" i="1"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fixed</a:t>
            </a: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 </a:t>
            </a:r>
            <a:r>
              <a:rPr kumimoji="0" lang="sv-SE" sz="1800" b="0" i="1" u="none" strike="noStrike" kern="1200" cap="none" spc="0" normalizeH="0" baseline="0" noProof="0" dirty="0" err="1">
                <a:ln>
                  <a:noFill/>
                </a:ln>
                <a:solidFill>
                  <a:prstClr val="white"/>
                </a:solidFill>
                <a:effectLst/>
                <a:uLnTx/>
                <a:uFillTx/>
                <a:latin typeface="Inter Light" panose="02000503000000020004" pitchFamily="2" charset="0"/>
                <a:ea typeface="Inter Light" panose="02000503000000020004" pitchFamily="2" charset="0"/>
                <a:cs typeface="+mn-cs"/>
              </a:rPr>
              <a:t>price</a:t>
            </a:r>
            <a:r>
              <a:rPr kumimoji="0" lang="sv-SE" sz="1800" b="0" i="1"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rPr>
              <a:t>.</a:t>
            </a:r>
            <a:endParaRPr kumimoji="0" lang="en-US" sz="1800" b="0" i="0" u="none" strike="noStrike" kern="1200" cap="none" spc="0" normalizeH="0" baseline="0" noProof="0" dirty="0">
              <a:ln>
                <a:noFill/>
              </a:ln>
              <a:solidFill>
                <a:prstClr val="white"/>
              </a:solidFill>
              <a:effectLst/>
              <a:uLnTx/>
              <a:uFillTx/>
              <a:latin typeface="Inter Light" panose="02000503000000020004" pitchFamily="2" charset="0"/>
              <a:ea typeface="Inter Light" panose="02000503000000020004" pitchFamily="2" charset="0"/>
              <a:cs typeface="+mn-cs"/>
            </a:endParaRPr>
          </a:p>
        </p:txBody>
      </p:sp>
      <p:sp>
        <p:nvSpPr>
          <p:cNvPr id="8" name="textruta 7">
            <a:extLst>
              <a:ext uri="{FF2B5EF4-FFF2-40B4-BE49-F238E27FC236}">
                <a16:creationId xmlns:a16="http://schemas.microsoft.com/office/drawing/2014/main" id="{E7410FC6-DCFC-5310-7714-2ADEEA7A0060}"/>
              </a:ext>
            </a:extLst>
          </p:cNvPr>
          <p:cNvSpPr txBox="1"/>
          <p:nvPr/>
        </p:nvSpPr>
        <p:spPr>
          <a:xfrm>
            <a:off x="812800" y="666998"/>
            <a:ext cx="6096000"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800" b="0" i="0" u="none" strike="noStrike" kern="1200" cap="none" spc="0" normalizeH="0" baseline="0" noProof="0" dirty="0" err="1">
                <a:ln>
                  <a:noFill/>
                </a:ln>
                <a:solidFill>
                  <a:prstClr val="white"/>
                </a:solidFill>
                <a:effectLst/>
                <a:uLnTx/>
                <a:uFillTx/>
                <a:latin typeface="Bitter" pitchFamily="2" charset="0"/>
                <a:ea typeface="Inter Light" panose="02000503000000020004" pitchFamily="2" charset="0"/>
                <a:cs typeface="+mn-cs"/>
              </a:rPr>
              <a:t>We’re</a:t>
            </a:r>
            <a:r>
              <a:rPr kumimoji="0" lang="sv-SE" sz="3800" b="0" i="0" u="none" strike="noStrike" kern="1200" cap="none" spc="0" normalizeH="0" baseline="0" noProof="0" dirty="0">
                <a:ln>
                  <a:noFill/>
                </a:ln>
                <a:solidFill>
                  <a:prstClr val="white"/>
                </a:solidFill>
                <a:effectLst/>
                <a:uLnTx/>
                <a:uFillTx/>
                <a:latin typeface="Bitter" pitchFamily="2" charset="0"/>
                <a:ea typeface="Inter Light" panose="02000503000000020004" pitchFamily="2" charset="0"/>
                <a:cs typeface="+mn-cs"/>
              </a:rPr>
              <a:t> happy to </a:t>
            </a:r>
            <a:r>
              <a:rPr kumimoji="0" lang="sv-SE" sz="3800" b="0" i="0" u="none" strike="noStrike" kern="1200" cap="none" spc="0" normalizeH="0" baseline="0" noProof="0" dirty="0" err="1">
                <a:ln>
                  <a:noFill/>
                </a:ln>
                <a:solidFill>
                  <a:prstClr val="white"/>
                </a:solidFill>
                <a:effectLst/>
                <a:uLnTx/>
                <a:uFillTx/>
                <a:latin typeface="Bitter" pitchFamily="2" charset="0"/>
                <a:ea typeface="Inter Light" panose="02000503000000020004" pitchFamily="2" charset="0"/>
                <a:cs typeface="+mn-cs"/>
              </a:rPr>
              <a:t>help</a:t>
            </a:r>
            <a:endParaRPr kumimoji="0" lang="sv-SE" sz="3800" b="0" i="0" u="none" strike="noStrike" kern="1200" cap="none" spc="0" normalizeH="0" baseline="0" noProof="0" dirty="0">
              <a:ln>
                <a:noFill/>
              </a:ln>
              <a:solidFill>
                <a:prstClr val="white"/>
              </a:solidFill>
              <a:effectLst/>
              <a:uLnTx/>
              <a:uFillTx/>
              <a:latin typeface="Bitter" pitchFamily="2" charset="0"/>
              <a:ea typeface="Inter Light" panose="02000503000000020004" pitchFamily="2" charset="0"/>
              <a:cs typeface="+mn-cs"/>
            </a:endParaRPr>
          </a:p>
        </p:txBody>
      </p:sp>
    </p:spTree>
    <p:extLst>
      <p:ext uri="{BB962C8B-B14F-4D97-AF65-F5344CB8AC3E}">
        <p14:creationId xmlns:p14="http://schemas.microsoft.com/office/powerpoint/2010/main" val="1108183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421DBF-BFD1-F0CC-CBED-D507F00FFC25}"/>
              </a:ext>
            </a:extLst>
          </p:cNvPr>
          <p:cNvSpPr>
            <a:spLocks noGrp="1"/>
          </p:cNvSpPr>
          <p:nvPr>
            <p:ph type="title"/>
          </p:nvPr>
        </p:nvSpPr>
        <p:spPr>
          <a:xfrm>
            <a:off x="509090" y="3890718"/>
            <a:ext cx="8502349" cy="1346300"/>
          </a:xfrm>
        </p:spPr>
        <p:txBody>
          <a:bodyPr/>
          <a:lstStyle/>
          <a:p>
            <a:r>
              <a:rPr lang="sv-SE" sz="6000" b="1"/>
              <a:t>Any questions?</a:t>
            </a:r>
          </a:p>
        </p:txBody>
      </p:sp>
    </p:spTree>
    <p:extLst>
      <p:ext uri="{BB962C8B-B14F-4D97-AF65-F5344CB8AC3E}">
        <p14:creationId xmlns:p14="http://schemas.microsoft.com/office/powerpoint/2010/main" val="656370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79C8932-8B3C-819E-EAAD-B16A146C960B}"/>
              </a:ext>
            </a:extLst>
          </p:cNvPr>
          <p:cNvSpPr>
            <a:spLocks noGrp="1"/>
          </p:cNvSpPr>
          <p:nvPr>
            <p:ph type="body" sz="quarter" idx="10"/>
          </p:nvPr>
        </p:nvSpPr>
        <p:spPr/>
        <p:txBody>
          <a:bodyPr anchor="ctr">
            <a:normAutofit/>
          </a:bodyPr>
          <a:lstStyle/>
          <a:p>
            <a:r>
              <a:rPr lang="sv-SE" sz="3200" dirty="0"/>
              <a:t>Introduction &amp; Background</a:t>
            </a:r>
          </a:p>
        </p:txBody>
      </p:sp>
      <p:sp>
        <p:nvSpPr>
          <p:cNvPr id="3" name="Platshållare för text 2">
            <a:extLst>
              <a:ext uri="{FF2B5EF4-FFF2-40B4-BE49-F238E27FC236}">
                <a16:creationId xmlns:a16="http://schemas.microsoft.com/office/drawing/2014/main" id="{F9534012-DE9C-B6E1-B721-108783C349F5}"/>
              </a:ext>
            </a:extLst>
          </p:cNvPr>
          <p:cNvSpPr>
            <a:spLocks noGrp="1"/>
          </p:cNvSpPr>
          <p:nvPr>
            <p:ph type="body" sz="quarter" idx="11"/>
          </p:nvPr>
        </p:nvSpPr>
        <p:spPr/>
        <p:txBody>
          <a:bodyPr anchor="ctr">
            <a:normAutofit/>
          </a:bodyPr>
          <a:lstStyle/>
          <a:p>
            <a:pPr marL="0" indent="0">
              <a:buNone/>
            </a:pPr>
            <a:r>
              <a:rPr lang="sv-SE" sz="3200" dirty="0"/>
              <a:t>Scope of the legislation</a:t>
            </a:r>
          </a:p>
        </p:txBody>
      </p:sp>
      <p:sp>
        <p:nvSpPr>
          <p:cNvPr id="4" name="Platshållare för text 3">
            <a:extLst>
              <a:ext uri="{FF2B5EF4-FFF2-40B4-BE49-F238E27FC236}">
                <a16:creationId xmlns:a16="http://schemas.microsoft.com/office/drawing/2014/main" id="{C0213AC0-D68A-DBE5-05AD-205362D69BF8}"/>
              </a:ext>
            </a:extLst>
          </p:cNvPr>
          <p:cNvSpPr>
            <a:spLocks noGrp="1"/>
          </p:cNvSpPr>
          <p:nvPr>
            <p:ph type="body" sz="quarter" idx="12"/>
          </p:nvPr>
        </p:nvSpPr>
        <p:spPr/>
        <p:txBody>
          <a:bodyPr anchor="ctr">
            <a:normAutofit/>
          </a:bodyPr>
          <a:lstStyle/>
          <a:p>
            <a:pPr marL="0" indent="0">
              <a:buNone/>
            </a:pPr>
            <a:r>
              <a:rPr lang="sv-SE" sz="3200" dirty="0"/>
              <a:t>Core Requirements</a:t>
            </a:r>
          </a:p>
        </p:txBody>
      </p:sp>
      <p:sp>
        <p:nvSpPr>
          <p:cNvPr id="5" name="Platshållare för text 4">
            <a:extLst>
              <a:ext uri="{FF2B5EF4-FFF2-40B4-BE49-F238E27FC236}">
                <a16:creationId xmlns:a16="http://schemas.microsoft.com/office/drawing/2014/main" id="{77E60101-0E84-B240-F6CC-FAC1BAD27C00}"/>
              </a:ext>
            </a:extLst>
          </p:cNvPr>
          <p:cNvSpPr>
            <a:spLocks noGrp="1"/>
          </p:cNvSpPr>
          <p:nvPr>
            <p:ph type="body" sz="quarter" idx="13"/>
          </p:nvPr>
        </p:nvSpPr>
        <p:spPr/>
        <p:txBody>
          <a:bodyPr anchor="ctr">
            <a:normAutofit/>
          </a:bodyPr>
          <a:lstStyle/>
          <a:p>
            <a:pPr marL="0" indent="0">
              <a:buNone/>
            </a:pPr>
            <a:r>
              <a:rPr lang="sv-SE" sz="3200" dirty="0"/>
              <a:t>Timeline &amp; </a:t>
            </a:r>
            <a:r>
              <a:rPr lang="sv-SE" sz="3200"/>
              <a:t>Key Focus Areas</a:t>
            </a:r>
            <a:endParaRPr lang="sv-SE" sz="3200" dirty="0"/>
          </a:p>
        </p:txBody>
      </p:sp>
      <p:sp>
        <p:nvSpPr>
          <p:cNvPr id="6" name="Platshållare för text 5">
            <a:extLst>
              <a:ext uri="{FF2B5EF4-FFF2-40B4-BE49-F238E27FC236}">
                <a16:creationId xmlns:a16="http://schemas.microsoft.com/office/drawing/2014/main" id="{EC0C8D7B-4410-1F64-C52A-5AB9BE79551B}"/>
              </a:ext>
            </a:extLst>
          </p:cNvPr>
          <p:cNvSpPr>
            <a:spLocks noGrp="1"/>
          </p:cNvSpPr>
          <p:nvPr>
            <p:ph type="body" sz="quarter" idx="14"/>
          </p:nvPr>
        </p:nvSpPr>
        <p:spPr/>
        <p:txBody>
          <a:bodyPr anchor="ctr">
            <a:normAutofit/>
          </a:bodyPr>
          <a:lstStyle/>
          <a:p>
            <a:pPr marL="0" indent="0">
              <a:buNone/>
            </a:pPr>
            <a:r>
              <a:rPr lang="sv-SE" sz="3200"/>
              <a:t>Next Steps</a:t>
            </a:r>
            <a:endParaRPr lang="sv-SE" sz="3200" dirty="0"/>
          </a:p>
        </p:txBody>
      </p:sp>
      <p:sp>
        <p:nvSpPr>
          <p:cNvPr id="7" name="Platshållare för text 6">
            <a:extLst>
              <a:ext uri="{FF2B5EF4-FFF2-40B4-BE49-F238E27FC236}">
                <a16:creationId xmlns:a16="http://schemas.microsoft.com/office/drawing/2014/main" id="{0A466146-2FBF-0EAD-B7FB-D52B4B1CB231}"/>
              </a:ext>
            </a:extLst>
          </p:cNvPr>
          <p:cNvSpPr>
            <a:spLocks noGrp="1"/>
          </p:cNvSpPr>
          <p:nvPr>
            <p:ph type="body" sz="quarter" idx="15"/>
          </p:nvPr>
        </p:nvSpPr>
        <p:spPr/>
        <p:txBody>
          <a:bodyPr anchor="ctr">
            <a:noAutofit/>
          </a:bodyPr>
          <a:lstStyle/>
          <a:p>
            <a:r>
              <a:rPr lang="sv-SE" sz="3600" dirty="0"/>
              <a:t>Agenda</a:t>
            </a:r>
          </a:p>
        </p:txBody>
      </p:sp>
    </p:spTree>
    <p:extLst>
      <p:ext uri="{BB962C8B-B14F-4D97-AF65-F5344CB8AC3E}">
        <p14:creationId xmlns:p14="http://schemas.microsoft.com/office/powerpoint/2010/main" val="353566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C3A5D0-A038-913B-183C-E85074034CD0}"/>
              </a:ext>
            </a:extLst>
          </p:cNvPr>
          <p:cNvSpPr>
            <a:spLocks noGrp="1"/>
          </p:cNvSpPr>
          <p:nvPr>
            <p:ph type="title"/>
          </p:nvPr>
        </p:nvSpPr>
        <p:spPr/>
        <p:txBody>
          <a:bodyPr>
            <a:normAutofit/>
          </a:bodyPr>
          <a:lstStyle/>
          <a:p>
            <a:r>
              <a:rPr lang="sv-SE" sz="3600" dirty="0"/>
              <a:t>Background</a:t>
            </a:r>
          </a:p>
        </p:txBody>
      </p:sp>
      <p:pic>
        <p:nvPicPr>
          <p:cNvPr id="4" name="Picture 3">
            <a:extLst>
              <a:ext uri="{FF2B5EF4-FFF2-40B4-BE49-F238E27FC236}">
                <a16:creationId xmlns:a16="http://schemas.microsoft.com/office/drawing/2014/main" id="{692732CF-CCF3-2253-5BFE-4248CDA6AAC1}"/>
              </a:ext>
            </a:extLst>
          </p:cNvPr>
          <p:cNvPicPr>
            <a:picLocks noChangeAspect="1"/>
          </p:cNvPicPr>
          <p:nvPr/>
        </p:nvPicPr>
        <p:blipFill>
          <a:blip r:embed="rId3"/>
          <a:stretch>
            <a:fillRect/>
          </a:stretch>
        </p:blipFill>
        <p:spPr>
          <a:xfrm>
            <a:off x="838200" y="5954609"/>
            <a:ext cx="2888096" cy="714581"/>
          </a:xfrm>
          <a:prstGeom prst="rect">
            <a:avLst/>
          </a:prstGeom>
        </p:spPr>
      </p:pic>
      <p:sp>
        <p:nvSpPr>
          <p:cNvPr id="6" name="TextBox 5">
            <a:extLst>
              <a:ext uri="{FF2B5EF4-FFF2-40B4-BE49-F238E27FC236}">
                <a16:creationId xmlns:a16="http://schemas.microsoft.com/office/drawing/2014/main" id="{A13BF44D-0F80-AD3B-8AFF-BFBC45E0237D}"/>
              </a:ext>
            </a:extLst>
          </p:cNvPr>
          <p:cNvSpPr txBox="1"/>
          <p:nvPr/>
        </p:nvSpPr>
        <p:spPr>
          <a:xfrm>
            <a:off x="838200" y="1460204"/>
            <a:ext cx="10703442" cy="4093428"/>
          </a:xfrm>
          <a:prstGeom prst="rect">
            <a:avLst/>
          </a:prstGeom>
          <a:noFill/>
        </p:spPr>
        <p:txBody>
          <a:bodyPr wrap="square" rtlCol="0">
            <a:spAutoFit/>
          </a:bodyPr>
          <a:lstStyle/>
          <a:p>
            <a:pPr marL="285750" indent="-285750">
              <a:buFont typeface="Arial" panose="020B0604020202020204" pitchFamily="34" charset="0"/>
              <a:buChar char="•"/>
            </a:pPr>
            <a:r>
              <a:rPr lang="sv-SE" dirty="0"/>
              <a:t>EU Digital Decade</a:t>
            </a:r>
          </a:p>
          <a:p>
            <a:pPr marL="742950" lvl="1" indent="-285750">
              <a:lnSpc>
                <a:spcPct val="100000"/>
              </a:lnSpc>
              <a:spcBef>
                <a:spcPts val="600"/>
              </a:spcBef>
              <a:spcAft>
                <a:spcPts val="600"/>
              </a:spcAft>
              <a:buFont typeface="Arial" panose="020B0604020202020204" pitchFamily="34" charset="0"/>
              <a:buChar char="•"/>
            </a:pPr>
            <a:r>
              <a:rPr lang="sv-SE" sz="1600" dirty="0"/>
              <a:t>Building a safe and secure digital world</a:t>
            </a:r>
          </a:p>
          <a:p>
            <a:pPr marL="742950" lvl="1" indent="-285750">
              <a:lnSpc>
                <a:spcPct val="100000"/>
              </a:lnSpc>
              <a:spcBef>
                <a:spcPts val="600"/>
              </a:spcBef>
              <a:spcAft>
                <a:spcPts val="600"/>
              </a:spcAft>
              <a:buFont typeface="Arial" panose="020B0604020202020204" pitchFamily="34" charset="0"/>
              <a:buChar char="•"/>
            </a:pPr>
            <a:r>
              <a:rPr lang="sv-SE" sz="1600" dirty="0"/>
              <a:t>Providing public services online</a:t>
            </a:r>
          </a:p>
          <a:p>
            <a:pPr marL="742950" lvl="1" indent="-285750">
              <a:lnSpc>
                <a:spcPct val="100000"/>
              </a:lnSpc>
              <a:spcBef>
                <a:spcPts val="600"/>
              </a:spcBef>
              <a:spcAft>
                <a:spcPts val="600"/>
              </a:spcAft>
              <a:buFont typeface="Arial" panose="020B0604020202020204" pitchFamily="34" charset="0"/>
              <a:buChar char="•"/>
            </a:pPr>
            <a:r>
              <a:rPr lang="sv-SE" sz="1600" dirty="0"/>
              <a:t>Ensuring everyone can participate in digital opportunities</a:t>
            </a:r>
          </a:p>
          <a:p>
            <a:pPr marL="742950" lvl="1" indent="-285750">
              <a:lnSpc>
                <a:spcPct val="100000"/>
              </a:lnSpc>
              <a:spcBef>
                <a:spcPts val="600"/>
              </a:spcBef>
              <a:spcAft>
                <a:spcPts val="600"/>
              </a:spcAft>
              <a:buFont typeface="Arial" panose="020B0604020202020204" pitchFamily="34" charset="0"/>
              <a:buChar char="•"/>
            </a:pPr>
            <a:r>
              <a:rPr lang="sv-SE" sz="1600" dirty="0"/>
              <a:t>Ensuring all organisations adopt cybersecurity measures</a:t>
            </a:r>
          </a:p>
          <a:p>
            <a:pPr marL="742950" lvl="1" indent="-285750">
              <a:lnSpc>
                <a:spcPct val="100000"/>
              </a:lnSpc>
              <a:spcBef>
                <a:spcPts val="600"/>
              </a:spcBef>
              <a:spcAft>
                <a:spcPts val="600"/>
              </a:spcAft>
              <a:buFont typeface="Arial" panose="020B0604020202020204" pitchFamily="34" charset="0"/>
              <a:buChar char="•"/>
            </a:pPr>
            <a:r>
              <a:rPr lang="sv-SE" sz="1600" dirty="0"/>
              <a:t>Ensuring small businesses and industry can access data and adopt digital technologies</a:t>
            </a:r>
          </a:p>
          <a:p>
            <a:pPr marL="742950" lvl="1" indent="-285750">
              <a:lnSpc>
                <a:spcPct val="100000"/>
              </a:lnSpc>
              <a:spcBef>
                <a:spcPts val="600"/>
              </a:spcBef>
              <a:spcAft>
                <a:spcPts val="600"/>
              </a:spcAft>
              <a:buFont typeface="Arial" panose="020B0604020202020204" pitchFamily="34" charset="0"/>
              <a:buChar char="•"/>
            </a:pPr>
            <a:r>
              <a:rPr lang="sv-SE" sz="1600" dirty="0"/>
              <a:t>Ensuring SMEs can compete in a digital world on fair terms</a:t>
            </a:r>
          </a:p>
          <a:p>
            <a:pPr marL="742950" lvl="1" indent="-285750">
              <a:lnSpc>
                <a:spcPct val="100000"/>
              </a:lnSpc>
              <a:spcBef>
                <a:spcPts val="600"/>
              </a:spcBef>
              <a:spcAft>
                <a:spcPts val="600"/>
              </a:spcAft>
              <a:buFont typeface="Arial" panose="020B0604020202020204" pitchFamily="34" charset="0"/>
              <a:buChar char="•"/>
            </a:pPr>
            <a:r>
              <a:rPr lang="sv-SE" sz="1600" dirty="0"/>
              <a:t>Promoting the deployment of innovative infrastructures</a:t>
            </a:r>
          </a:p>
          <a:p>
            <a:pPr marL="742950" lvl="1" indent="-285750">
              <a:lnSpc>
                <a:spcPct val="100000"/>
              </a:lnSpc>
              <a:spcBef>
                <a:spcPts val="600"/>
              </a:spcBef>
              <a:spcAft>
                <a:spcPts val="600"/>
              </a:spcAft>
              <a:buFont typeface="Arial" panose="020B0604020202020204" pitchFamily="34" charset="0"/>
              <a:buChar char="•"/>
            </a:pPr>
            <a:r>
              <a:rPr lang="sv-SE" sz="1600" dirty="0"/>
              <a:t>Promoting research focused on measuring the impact of digital technologies and developing sustainable, energy and resource efficient innovations</a:t>
            </a:r>
          </a:p>
          <a:p>
            <a:endParaRPr lang="en-GB" dirty="0"/>
          </a:p>
        </p:txBody>
      </p:sp>
      <p:sp>
        <p:nvSpPr>
          <p:cNvPr id="3" name="TextBox 2">
            <a:extLst>
              <a:ext uri="{FF2B5EF4-FFF2-40B4-BE49-F238E27FC236}">
                <a16:creationId xmlns:a16="http://schemas.microsoft.com/office/drawing/2014/main" id="{4171FC61-5BC3-9764-5DAF-E2A5E1FF58A2}"/>
              </a:ext>
            </a:extLst>
          </p:cNvPr>
          <p:cNvSpPr txBox="1"/>
          <p:nvPr/>
        </p:nvSpPr>
        <p:spPr>
          <a:xfrm>
            <a:off x="1276506" y="1775501"/>
            <a:ext cx="10265136" cy="123110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sv-SE"/>
              <a:t>Digital strategy</a:t>
            </a:r>
          </a:p>
          <a:p>
            <a:pPr marL="285750" indent="-285750">
              <a:spcBef>
                <a:spcPts val="600"/>
              </a:spcBef>
              <a:spcAft>
                <a:spcPts val="600"/>
              </a:spcAft>
              <a:buFont typeface="Arial" panose="020B0604020202020204" pitchFamily="34" charset="0"/>
              <a:buChar char="•"/>
            </a:pPr>
            <a:r>
              <a:rPr lang="sv-SE"/>
              <a:t>Data strategy</a:t>
            </a:r>
          </a:p>
          <a:p>
            <a:pPr marL="285750" indent="-285750">
              <a:spcBef>
                <a:spcPts val="600"/>
              </a:spcBef>
              <a:spcAft>
                <a:spcPts val="600"/>
              </a:spcAft>
              <a:buFont typeface="Arial" panose="020B0604020202020204" pitchFamily="34" charset="0"/>
              <a:buChar char="•"/>
            </a:pPr>
            <a:r>
              <a:rPr lang="sv-SE"/>
              <a:t>Cybersecurity strategy</a:t>
            </a:r>
            <a:endParaRPr lang="en-GB"/>
          </a:p>
        </p:txBody>
      </p:sp>
      <p:pic>
        <p:nvPicPr>
          <p:cNvPr id="2050" name="Picture 2" descr="Digital Decade – Ett rättsligt landskap i förändring">
            <a:extLst>
              <a:ext uri="{FF2B5EF4-FFF2-40B4-BE49-F238E27FC236}">
                <a16:creationId xmlns:a16="http://schemas.microsoft.com/office/drawing/2014/main" id="{E9D54646-A8D4-0EF1-7C41-6A6D9DB3C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957" y="1795504"/>
            <a:ext cx="5977597" cy="385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FD8D-D326-25E6-B7FC-F9EF05C513B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943264DF-FF58-4645-CA74-01D68388ED0E}"/>
              </a:ext>
            </a:extLst>
          </p:cNvPr>
          <p:cNvSpPr>
            <a:spLocks noGrp="1"/>
          </p:cNvSpPr>
          <p:nvPr>
            <p:ph type="title"/>
          </p:nvPr>
        </p:nvSpPr>
        <p:spPr/>
        <p:txBody>
          <a:bodyPr/>
          <a:lstStyle/>
          <a:p>
            <a:r>
              <a:rPr lang="sv-SE" dirty="0"/>
              <a:t>Legislative Framework</a:t>
            </a:r>
          </a:p>
        </p:txBody>
      </p:sp>
      <p:sp>
        <p:nvSpPr>
          <p:cNvPr id="3" name="Platshållare för innehåll 2">
            <a:extLst>
              <a:ext uri="{FF2B5EF4-FFF2-40B4-BE49-F238E27FC236}">
                <a16:creationId xmlns:a16="http://schemas.microsoft.com/office/drawing/2014/main" id="{2AE6B919-F09F-ACBA-0997-2B2B1BF41E24}"/>
              </a:ext>
            </a:extLst>
          </p:cNvPr>
          <p:cNvSpPr>
            <a:spLocks noGrp="1"/>
          </p:cNvSpPr>
          <p:nvPr>
            <p:ph idx="1"/>
          </p:nvPr>
        </p:nvSpPr>
        <p:spPr>
          <a:xfrm>
            <a:off x="838200" y="1825625"/>
            <a:ext cx="4153185" cy="4351338"/>
          </a:xfrm>
        </p:spPr>
        <p:txBody>
          <a:bodyPr>
            <a:normAutofit/>
          </a:bodyPr>
          <a:lstStyle/>
          <a:p>
            <a:r>
              <a:rPr lang="sv-SE" sz="1800" dirty="0"/>
              <a:t>Harmonisation of laws </a:t>
            </a:r>
          </a:p>
          <a:p>
            <a:r>
              <a:rPr lang="sv-SE" sz="1800" dirty="0"/>
              <a:t>Sector specific laws</a:t>
            </a:r>
          </a:p>
          <a:p>
            <a:pPr lvl="1"/>
            <a:r>
              <a:rPr lang="sv-SE" sz="1400" dirty="0"/>
              <a:t>aviation </a:t>
            </a:r>
          </a:p>
          <a:p>
            <a:pPr lvl="1"/>
            <a:r>
              <a:rPr lang="sv-SE" sz="1400" dirty="0"/>
              <a:t>vehicles </a:t>
            </a:r>
          </a:p>
          <a:p>
            <a:pPr lvl="1"/>
            <a:r>
              <a:rPr lang="sv-SE" sz="1400" dirty="0"/>
              <a:t>marine equipment </a:t>
            </a:r>
          </a:p>
          <a:p>
            <a:pPr lvl="1"/>
            <a:r>
              <a:rPr lang="sv-SE" sz="1400" dirty="0"/>
              <a:t>medical devices</a:t>
            </a:r>
          </a:p>
          <a:p>
            <a:r>
              <a:rPr lang="sv-SE" sz="1800" dirty="0"/>
              <a:t>The CRA refers to many different laws...</a:t>
            </a:r>
          </a:p>
          <a:p>
            <a:pPr marL="0" indent="0">
              <a:buNone/>
            </a:pPr>
            <a:endParaRPr lang="sv-SE" sz="1800" dirty="0"/>
          </a:p>
        </p:txBody>
      </p:sp>
      <p:pic>
        <p:nvPicPr>
          <p:cNvPr id="4" name="Picture 3">
            <a:extLst>
              <a:ext uri="{FF2B5EF4-FFF2-40B4-BE49-F238E27FC236}">
                <a16:creationId xmlns:a16="http://schemas.microsoft.com/office/drawing/2014/main" id="{4BDE4ED1-719F-F25D-3785-179D85B3E078}"/>
              </a:ext>
            </a:extLst>
          </p:cNvPr>
          <p:cNvPicPr>
            <a:picLocks noChangeAspect="1"/>
          </p:cNvPicPr>
          <p:nvPr/>
        </p:nvPicPr>
        <p:blipFill>
          <a:blip r:embed="rId3"/>
          <a:stretch>
            <a:fillRect/>
          </a:stretch>
        </p:blipFill>
        <p:spPr>
          <a:xfrm>
            <a:off x="838200" y="5954609"/>
            <a:ext cx="2888096" cy="714581"/>
          </a:xfrm>
          <a:prstGeom prst="rect">
            <a:avLst/>
          </a:prstGeom>
        </p:spPr>
      </p:pic>
      <p:pic>
        <p:nvPicPr>
          <p:cNvPr id="6" name="Picture 5" descr="A screenshot of a document&#10;&#10;AI-generated content may be incorrect.">
            <a:extLst>
              <a:ext uri="{FF2B5EF4-FFF2-40B4-BE49-F238E27FC236}">
                <a16:creationId xmlns:a16="http://schemas.microsoft.com/office/drawing/2014/main" id="{41BBC0F0-0849-965D-4734-E8130E5DF22C}"/>
              </a:ext>
            </a:extLst>
          </p:cNvPr>
          <p:cNvPicPr>
            <a:picLocks noChangeAspect="1"/>
          </p:cNvPicPr>
          <p:nvPr/>
        </p:nvPicPr>
        <p:blipFill>
          <a:blip r:embed="rId4"/>
          <a:stretch>
            <a:fillRect/>
          </a:stretch>
        </p:blipFill>
        <p:spPr>
          <a:xfrm>
            <a:off x="5127720" y="1495646"/>
            <a:ext cx="6010086" cy="4645222"/>
          </a:xfrm>
          <a:prstGeom prst="rect">
            <a:avLst/>
          </a:prstGeom>
        </p:spPr>
      </p:pic>
    </p:spTree>
    <p:extLst>
      <p:ext uri="{BB962C8B-B14F-4D97-AF65-F5344CB8AC3E}">
        <p14:creationId xmlns:p14="http://schemas.microsoft.com/office/powerpoint/2010/main" val="24830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C3A5D0-A038-913B-183C-E85074034CD0}"/>
              </a:ext>
            </a:extLst>
          </p:cNvPr>
          <p:cNvSpPr>
            <a:spLocks noGrp="1"/>
          </p:cNvSpPr>
          <p:nvPr>
            <p:ph type="title"/>
          </p:nvPr>
        </p:nvSpPr>
        <p:spPr/>
        <p:txBody>
          <a:bodyPr>
            <a:normAutofit/>
          </a:bodyPr>
          <a:lstStyle/>
          <a:p>
            <a:r>
              <a:rPr lang="sv-SE" sz="3600" dirty="0"/>
              <a:t>Scope of the Legislation</a:t>
            </a:r>
          </a:p>
        </p:txBody>
      </p:sp>
      <p:sp>
        <p:nvSpPr>
          <p:cNvPr id="3" name="Platshållare för innehåll 2">
            <a:extLst>
              <a:ext uri="{FF2B5EF4-FFF2-40B4-BE49-F238E27FC236}">
                <a16:creationId xmlns:a16="http://schemas.microsoft.com/office/drawing/2014/main" id="{BA68EE6F-3F02-51AB-D9A1-19F69B12B327}"/>
              </a:ext>
            </a:extLst>
          </p:cNvPr>
          <p:cNvSpPr>
            <a:spLocks noGrp="1"/>
          </p:cNvSpPr>
          <p:nvPr>
            <p:ph idx="1"/>
          </p:nvPr>
        </p:nvSpPr>
        <p:spPr>
          <a:xfrm>
            <a:off x="838200" y="1537855"/>
            <a:ext cx="10515600" cy="4639108"/>
          </a:xfrm>
        </p:spPr>
        <p:txBody>
          <a:bodyPr>
            <a:normAutofit/>
          </a:bodyPr>
          <a:lstStyle/>
          <a:p>
            <a:pPr marL="893763" indent="-893763">
              <a:buNone/>
            </a:pPr>
            <a:r>
              <a:rPr lang="en-GB" sz="1800" b="1" dirty="0"/>
              <a:t>A2.1:</a:t>
            </a:r>
            <a:r>
              <a:rPr lang="en-GB" sz="1800" dirty="0"/>
              <a:t>	The Regulation applies to </a:t>
            </a:r>
            <a:r>
              <a:rPr lang="en-GB" sz="1800" i="1" dirty="0">
                <a:solidFill>
                  <a:schemeClr val="tx2">
                    <a:lumMod val="90000"/>
                    <a:lumOff val="10000"/>
                  </a:schemeClr>
                </a:solidFill>
              </a:rPr>
              <a:t>products with digital elements</a:t>
            </a:r>
            <a:r>
              <a:rPr lang="en-GB" sz="1800" dirty="0"/>
              <a:t> made available on the EU market where the intended purpose, or </a:t>
            </a:r>
            <a:r>
              <a:rPr lang="en-GB" sz="1800" i="1" dirty="0">
                <a:solidFill>
                  <a:schemeClr val="tx2">
                    <a:lumMod val="90000"/>
                    <a:lumOff val="10000"/>
                  </a:schemeClr>
                </a:solidFill>
              </a:rPr>
              <a:t>reasonably foreseeable use</a:t>
            </a:r>
            <a:r>
              <a:rPr lang="en-GB" sz="1800" dirty="0"/>
              <a:t> of which includes a direct or indirect logical or physical data connection  to a device or network.</a:t>
            </a:r>
            <a:endParaRPr lang="sv-SE" sz="1800" dirty="0"/>
          </a:p>
          <a:p>
            <a:pPr marL="0" indent="0">
              <a:buNone/>
            </a:pPr>
            <a:r>
              <a:rPr lang="sv-SE" sz="1800" b="1" dirty="0"/>
              <a:t>A3.1:	</a:t>
            </a:r>
            <a:r>
              <a:rPr lang="sv-SE" sz="1800" dirty="0">
                <a:solidFill>
                  <a:schemeClr val="tx2">
                    <a:lumMod val="90000"/>
                    <a:lumOff val="10000"/>
                  </a:schemeClr>
                </a:solidFill>
              </a:rPr>
              <a:t>Products with digital elements</a:t>
            </a:r>
            <a:endParaRPr lang="sv-SE" sz="1800" dirty="0"/>
          </a:p>
          <a:p>
            <a:pPr marL="893763" lvl="1" indent="0">
              <a:buNone/>
            </a:pPr>
            <a:r>
              <a:rPr lang="sv-SE" sz="1600" dirty="0"/>
              <a:t>”</a:t>
            </a:r>
            <a:r>
              <a:rPr lang="en-GB" sz="1600" dirty="0"/>
              <a:t>A software or hardware product and its </a:t>
            </a:r>
            <a:r>
              <a:rPr lang="en-GB" sz="1600" i="1" dirty="0">
                <a:solidFill>
                  <a:schemeClr val="tx2">
                    <a:lumMod val="90000"/>
                    <a:lumOff val="10000"/>
                  </a:schemeClr>
                </a:solidFill>
              </a:rPr>
              <a:t>remote data processing solutions</a:t>
            </a:r>
            <a:r>
              <a:rPr lang="en-GB" sz="1600" dirty="0"/>
              <a:t>, including software or hardware components being placed on the market separately”</a:t>
            </a:r>
          </a:p>
          <a:p>
            <a:pPr marL="0" indent="0">
              <a:buNone/>
            </a:pPr>
            <a:r>
              <a:rPr lang="sv-SE" sz="1800" b="1" dirty="0"/>
              <a:t>A3.2:	</a:t>
            </a:r>
            <a:r>
              <a:rPr lang="sv-SE" sz="1800" dirty="0">
                <a:solidFill>
                  <a:schemeClr val="tx2">
                    <a:lumMod val="90000"/>
                    <a:lumOff val="10000"/>
                  </a:schemeClr>
                </a:solidFill>
              </a:rPr>
              <a:t>Remote data processing</a:t>
            </a:r>
          </a:p>
          <a:p>
            <a:pPr marL="893763" indent="0">
              <a:buNone/>
            </a:pPr>
            <a:r>
              <a:rPr lang="sv-SE" sz="1600" dirty="0"/>
              <a:t>”Data processing at a distance for which the software is designed and developed by the manufacturer, or under the responsibility of the manufacturer, and the absence of which would prevent the product with digital elements from functioning” </a:t>
            </a:r>
          </a:p>
          <a:p>
            <a:pPr marL="0" indent="0">
              <a:buNone/>
            </a:pPr>
            <a:r>
              <a:rPr lang="sv-SE" sz="1800" b="1" dirty="0"/>
              <a:t>A3.24:</a:t>
            </a:r>
            <a:r>
              <a:rPr lang="sv-SE" sz="1400" dirty="0"/>
              <a:t>	</a:t>
            </a:r>
            <a:r>
              <a:rPr lang="sv-SE" sz="1800" dirty="0">
                <a:solidFill>
                  <a:schemeClr val="tx2">
                    <a:lumMod val="90000"/>
                    <a:lumOff val="10000"/>
                  </a:schemeClr>
                </a:solidFill>
              </a:rPr>
              <a:t>Reasonably foreseeable use</a:t>
            </a:r>
          </a:p>
          <a:p>
            <a:pPr marL="914400" lvl="2" indent="0">
              <a:buNone/>
            </a:pPr>
            <a:r>
              <a:rPr lang="sv-SE" sz="1600" dirty="0"/>
              <a:t>”U</a:t>
            </a:r>
            <a:r>
              <a:rPr lang="en-GB" sz="1600" dirty="0"/>
              <a:t>se that is not necessarily the intended purpose supplied by the manufacturer in the instructions for use, promotional or sales materials and statements, as well as in the technical documentation, but which is likely to result from reasonably foreseeable human behaviour or technical operations or interactions”</a:t>
            </a:r>
            <a:endParaRPr lang="sv-SE" sz="1600" dirty="0"/>
          </a:p>
          <a:p>
            <a:pPr marL="893763" indent="0">
              <a:buNone/>
            </a:pPr>
            <a:endParaRPr lang="sv-SE" sz="1600" dirty="0"/>
          </a:p>
          <a:p>
            <a:pPr marL="285750" indent="-285750"/>
            <a:endParaRPr lang="sv-SE" sz="2000" dirty="0"/>
          </a:p>
        </p:txBody>
      </p:sp>
    </p:spTree>
    <p:extLst>
      <p:ext uri="{BB962C8B-B14F-4D97-AF65-F5344CB8AC3E}">
        <p14:creationId xmlns:p14="http://schemas.microsoft.com/office/powerpoint/2010/main" val="23811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BD2401-E2CA-F2C5-B017-85BA5015ED62}"/>
              </a:ext>
            </a:extLst>
          </p:cNvPr>
          <p:cNvSpPr>
            <a:spLocks noGrp="1"/>
          </p:cNvSpPr>
          <p:nvPr>
            <p:ph type="title"/>
          </p:nvPr>
        </p:nvSpPr>
        <p:spPr/>
        <p:txBody>
          <a:bodyPr>
            <a:normAutofit/>
          </a:bodyPr>
          <a:lstStyle/>
          <a:p>
            <a:r>
              <a:rPr lang="sv-SE" sz="3600" dirty="0"/>
              <a:t>Roles</a:t>
            </a:r>
          </a:p>
        </p:txBody>
      </p:sp>
      <p:sp>
        <p:nvSpPr>
          <p:cNvPr id="3" name="Platshållare för text 2">
            <a:extLst>
              <a:ext uri="{FF2B5EF4-FFF2-40B4-BE49-F238E27FC236}">
                <a16:creationId xmlns:a16="http://schemas.microsoft.com/office/drawing/2014/main" id="{658AD0D5-3F77-E567-3E4F-725AF72184F9}"/>
              </a:ext>
            </a:extLst>
          </p:cNvPr>
          <p:cNvSpPr>
            <a:spLocks noGrp="1"/>
          </p:cNvSpPr>
          <p:nvPr>
            <p:ph type="body" sz="quarter" idx="10"/>
          </p:nvPr>
        </p:nvSpPr>
        <p:spPr>
          <a:xfrm>
            <a:off x="362136" y="1863002"/>
            <a:ext cx="2620741" cy="395287"/>
          </a:xfrm>
        </p:spPr>
        <p:txBody>
          <a:bodyPr anchor="ctr">
            <a:normAutofit/>
          </a:bodyPr>
          <a:lstStyle/>
          <a:p>
            <a:r>
              <a:rPr lang="sv-SE" sz="1700" dirty="0"/>
              <a:t>Manufacturer</a:t>
            </a:r>
          </a:p>
        </p:txBody>
      </p:sp>
      <p:sp>
        <p:nvSpPr>
          <p:cNvPr id="4" name="Platshållare för text 3">
            <a:extLst>
              <a:ext uri="{FF2B5EF4-FFF2-40B4-BE49-F238E27FC236}">
                <a16:creationId xmlns:a16="http://schemas.microsoft.com/office/drawing/2014/main" id="{75C07147-3ED4-C515-7307-1F79E66E6135}"/>
              </a:ext>
            </a:extLst>
          </p:cNvPr>
          <p:cNvSpPr>
            <a:spLocks noGrp="1"/>
          </p:cNvSpPr>
          <p:nvPr>
            <p:ph type="body" sz="quarter" idx="11"/>
          </p:nvPr>
        </p:nvSpPr>
        <p:spPr>
          <a:xfrm>
            <a:off x="3293284" y="1876853"/>
            <a:ext cx="2620741" cy="395287"/>
          </a:xfrm>
        </p:spPr>
        <p:txBody>
          <a:bodyPr anchor="ctr">
            <a:normAutofit/>
          </a:bodyPr>
          <a:lstStyle/>
          <a:p>
            <a:r>
              <a:rPr lang="sv-SE" sz="1700" dirty="0"/>
              <a:t>Importer</a:t>
            </a:r>
          </a:p>
        </p:txBody>
      </p:sp>
      <p:sp>
        <p:nvSpPr>
          <p:cNvPr id="5" name="Platshållare för text 4">
            <a:extLst>
              <a:ext uri="{FF2B5EF4-FFF2-40B4-BE49-F238E27FC236}">
                <a16:creationId xmlns:a16="http://schemas.microsoft.com/office/drawing/2014/main" id="{CB896272-BF28-ECF3-327B-90A4E8A38526}"/>
              </a:ext>
            </a:extLst>
          </p:cNvPr>
          <p:cNvSpPr>
            <a:spLocks noGrp="1"/>
          </p:cNvSpPr>
          <p:nvPr>
            <p:ph type="body" sz="quarter" idx="12"/>
          </p:nvPr>
        </p:nvSpPr>
        <p:spPr>
          <a:xfrm>
            <a:off x="6224432" y="1876853"/>
            <a:ext cx="2620741" cy="395287"/>
          </a:xfrm>
        </p:spPr>
        <p:txBody>
          <a:bodyPr anchor="ctr">
            <a:normAutofit/>
          </a:bodyPr>
          <a:lstStyle/>
          <a:p>
            <a:r>
              <a:rPr lang="sv-SE" sz="1700" dirty="0"/>
              <a:t>Distributor</a:t>
            </a:r>
          </a:p>
        </p:txBody>
      </p:sp>
      <p:sp>
        <p:nvSpPr>
          <p:cNvPr id="6" name="Platshållare för text 5">
            <a:extLst>
              <a:ext uri="{FF2B5EF4-FFF2-40B4-BE49-F238E27FC236}">
                <a16:creationId xmlns:a16="http://schemas.microsoft.com/office/drawing/2014/main" id="{0FD791AC-CDD9-AD83-B90E-6754F584C379}"/>
              </a:ext>
            </a:extLst>
          </p:cNvPr>
          <p:cNvSpPr>
            <a:spLocks noGrp="1"/>
          </p:cNvSpPr>
          <p:nvPr>
            <p:ph type="body" sz="quarter" idx="13"/>
          </p:nvPr>
        </p:nvSpPr>
        <p:spPr>
          <a:xfrm>
            <a:off x="9207315" y="1863001"/>
            <a:ext cx="2620741" cy="395287"/>
          </a:xfrm>
        </p:spPr>
        <p:txBody>
          <a:bodyPr anchor="ctr">
            <a:normAutofit fontScale="62500" lnSpcReduction="20000"/>
          </a:bodyPr>
          <a:lstStyle/>
          <a:p>
            <a:r>
              <a:rPr lang="sv-SE" dirty="0"/>
              <a:t>Authorised Representative</a:t>
            </a:r>
          </a:p>
        </p:txBody>
      </p:sp>
      <p:sp>
        <p:nvSpPr>
          <p:cNvPr id="7" name="Platshållare för text 6">
            <a:extLst>
              <a:ext uri="{FF2B5EF4-FFF2-40B4-BE49-F238E27FC236}">
                <a16:creationId xmlns:a16="http://schemas.microsoft.com/office/drawing/2014/main" id="{C0C6A869-69AD-CD17-BFDB-91C6A82AC497}"/>
              </a:ext>
            </a:extLst>
          </p:cNvPr>
          <p:cNvSpPr>
            <a:spLocks noGrp="1"/>
          </p:cNvSpPr>
          <p:nvPr>
            <p:ph type="body" sz="quarter" idx="14"/>
          </p:nvPr>
        </p:nvSpPr>
        <p:spPr>
          <a:xfrm>
            <a:off x="362136" y="4176709"/>
            <a:ext cx="2620741" cy="2376491"/>
          </a:xfrm>
        </p:spPr>
        <p:txBody>
          <a:bodyPr>
            <a:normAutofit/>
          </a:bodyPr>
          <a:lstStyle/>
          <a:p>
            <a:r>
              <a:rPr lang="sv-SE" sz="1500" dirty="0"/>
              <a:t>A natural or legal person that develops, or manufactures, products with digital elements, or has such products designed, developed and manufactured, and markets them under its name or trademark whether for payment, monetisation or for free.</a:t>
            </a:r>
          </a:p>
          <a:p>
            <a:pPr algn="l"/>
            <a:endParaRPr lang="sv-SE" dirty="0"/>
          </a:p>
        </p:txBody>
      </p:sp>
      <p:sp>
        <p:nvSpPr>
          <p:cNvPr id="8" name="Platshållare för text 7">
            <a:extLst>
              <a:ext uri="{FF2B5EF4-FFF2-40B4-BE49-F238E27FC236}">
                <a16:creationId xmlns:a16="http://schemas.microsoft.com/office/drawing/2014/main" id="{93E85EC6-58B9-F3A5-48B4-784322CB6F2A}"/>
              </a:ext>
            </a:extLst>
          </p:cNvPr>
          <p:cNvSpPr>
            <a:spLocks noGrp="1"/>
          </p:cNvSpPr>
          <p:nvPr>
            <p:ph type="body" sz="quarter" idx="15"/>
          </p:nvPr>
        </p:nvSpPr>
        <p:spPr>
          <a:xfrm>
            <a:off x="3293285" y="4176709"/>
            <a:ext cx="2802715" cy="1905436"/>
          </a:xfrm>
        </p:spPr>
        <p:txBody>
          <a:bodyPr>
            <a:noAutofit/>
          </a:bodyPr>
          <a:lstStyle/>
          <a:p>
            <a:r>
              <a:rPr lang="sv-SE" sz="1500" dirty="0"/>
              <a:t>A natural or legal person, other than the manufacturer, who places on the market a product with digital elements that bears a name or trademark of a natural or legal person established outside of the EU.</a:t>
            </a:r>
          </a:p>
        </p:txBody>
      </p:sp>
      <p:sp>
        <p:nvSpPr>
          <p:cNvPr id="9" name="Platshållare för text 8">
            <a:extLst>
              <a:ext uri="{FF2B5EF4-FFF2-40B4-BE49-F238E27FC236}">
                <a16:creationId xmlns:a16="http://schemas.microsoft.com/office/drawing/2014/main" id="{0A5652A8-A064-BADD-0A8A-458AA2241FAC}"/>
              </a:ext>
            </a:extLst>
          </p:cNvPr>
          <p:cNvSpPr>
            <a:spLocks noGrp="1"/>
          </p:cNvSpPr>
          <p:nvPr>
            <p:ph type="body" sz="quarter" idx="16"/>
          </p:nvPr>
        </p:nvSpPr>
        <p:spPr>
          <a:xfrm>
            <a:off x="6224435" y="4176709"/>
            <a:ext cx="2620741" cy="2140963"/>
          </a:xfrm>
        </p:spPr>
        <p:txBody>
          <a:bodyPr>
            <a:normAutofit/>
          </a:bodyPr>
          <a:lstStyle/>
          <a:p>
            <a:r>
              <a:rPr lang="sv-SE" sz="1500" dirty="0"/>
              <a:t>A natural or legal person in the supply chain, other than the manufacturer or importer, that makes a product with digital elements available on the market without affecting its properties.  </a:t>
            </a:r>
          </a:p>
        </p:txBody>
      </p:sp>
      <p:sp>
        <p:nvSpPr>
          <p:cNvPr id="10" name="Platshållare för text 9">
            <a:extLst>
              <a:ext uri="{FF2B5EF4-FFF2-40B4-BE49-F238E27FC236}">
                <a16:creationId xmlns:a16="http://schemas.microsoft.com/office/drawing/2014/main" id="{E9E23548-4DC8-3B4C-531B-DAAC977A6F4D}"/>
              </a:ext>
            </a:extLst>
          </p:cNvPr>
          <p:cNvSpPr>
            <a:spLocks noGrp="1"/>
          </p:cNvSpPr>
          <p:nvPr>
            <p:ph type="body" sz="quarter" idx="17"/>
          </p:nvPr>
        </p:nvSpPr>
        <p:spPr>
          <a:xfrm>
            <a:off x="9207315" y="4176709"/>
            <a:ext cx="2726007" cy="2140964"/>
          </a:xfrm>
        </p:spPr>
        <p:txBody>
          <a:bodyPr>
            <a:normAutofit fontScale="92500" lnSpcReduction="10000"/>
          </a:bodyPr>
          <a:lstStyle/>
          <a:p>
            <a:r>
              <a:rPr lang="sv-SE"/>
              <a:t>For manufacturers outside of the EU, an authorised representative can be engaged to act on their behalf.</a:t>
            </a:r>
          </a:p>
          <a:p>
            <a:r>
              <a:rPr lang="sv-SE"/>
              <a:t>A written mandate is required and the manufacturer must provide all documentation to the representative.</a:t>
            </a:r>
            <a:endParaRPr lang="sv-SE" dirty="0"/>
          </a:p>
        </p:txBody>
      </p:sp>
    </p:spTree>
    <p:extLst>
      <p:ext uri="{BB962C8B-B14F-4D97-AF65-F5344CB8AC3E}">
        <p14:creationId xmlns:p14="http://schemas.microsoft.com/office/powerpoint/2010/main" val="1579884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C3A5D0-A038-913B-183C-E85074034CD0}"/>
              </a:ext>
            </a:extLst>
          </p:cNvPr>
          <p:cNvSpPr>
            <a:spLocks noGrp="1"/>
          </p:cNvSpPr>
          <p:nvPr>
            <p:ph type="title"/>
          </p:nvPr>
        </p:nvSpPr>
        <p:spPr/>
        <p:txBody>
          <a:bodyPr>
            <a:normAutofit/>
          </a:bodyPr>
          <a:lstStyle/>
          <a:p>
            <a:r>
              <a:rPr lang="sv-SE" sz="3600" dirty="0"/>
              <a:t>Core Requirements:  Manufacturers</a:t>
            </a:r>
          </a:p>
        </p:txBody>
      </p:sp>
      <p:sp>
        <p:nvSpPr>
          <p:cNvPr id="3" name="Platshållare för innehåll 2">
            <a:extLst>
              <a:ext uri="{FF2B5EF4-FFF2-40B4-BE49-F238E27FC236}">
                <a16:creationId xmlns:a16="http://schemas.microsoft.com/office/drawing/2014/main" id="{BA68EE6F-3F02-51AB-D9A1-19F69B12B327}"/>
              </a:ext>
            </a:extLst>
          </p:cNvPr>
          <p:cNvSpPr>
            <a:spLocks noGrp="1"/>
          </p:cNvSpPr>
          <p:nvPr>
            <p:ph idx="1"/>
          </p:nvPr>
        </p:nvSpPr>
        <p:spPr>
          <a:xfrm>
            <a:off x="838200" y="1607127"/>
            <a:ext cx="10515600" cy="4569836"/>
          </a:xfrm>
        </p:spPr>
        <p:txBody>
          <a:bodyPr>
            <a:normAutofit/>
          </a:bodyPr>
          <a:lstStyle/>
          <a:p>
            <a:r>
              <a:rPr lang="sv-SE" sz="1800" dirty="0"/>
              <a:t>Security by design and default approach</a:t>
            </a:r>
          </a:p>
          <a:p>
            <a:r>
              <a:rPr lang="sv-SE" sz="1800" dirty="0"/>
              <a:t>Risk assessment &amp; technical documentation</a:t>
            </a:r>
          </a:p>
          <a:p>
            <a:r>
              <a:rPr lang="sv-SE" sz="1800" dirty="0"/>
              <a:t>Software Bill of Materials</a:t>
            </a:r>
          </a:p>
          <a:p>
            <a:r>
              <a:rPr lang="sv-SE" sz="1800" dirty="0"/>
              <a:t>Due diligence on 3</a:t>
            </a:r>
            <a:r>
              <a:rPr lang="sv-SE" sz="1800" baseline="30000" dirty="0"/>
              <a:t>rd</a:t>
            </a:r>
            <a:r>
              <a:rPr lang="sv-SE" sz="1800" dirty="0"/>
              <a:t> party components</a:t>
            </a:r>
          </a:p>
          <a:p>
            <a:r>
              <a:rPr lang="sv-SE" sz="1800" dirty="0"/>
              <a:t>Determination of support period</a:t>
            </a:r>
          </a:p>
          <a:p>
            <a:r>
              <a:rPr lang="sv-SE" sz="1800" dirty="0"/>
              <a:t>Retention of documentation for support period or 10 years (whichever is longer)</a:t>
            </a:r>
          </a:p>
          <a:p>
            <a:r>
              <a:rPr lang="sv-SE" sz="1800" dirty="0"/>
              <a:t>Vulnerability handling processes</a:t>
            </a:r>
          </a:p>
          <a:p>
            <a:r>
              <a:rPr lang="sv-SE" sz="1800" dirty="0"/>
              <a:t>Reporting of actively exploited vulnerabilities and significant incidents</a:t>
            </a:r>
          </a:p>
          <a:p>
            <a:r>
              <a:rPr lang="sv-SE" sz="1800" dirty="0"/>
              <a:t>Availability of security updates</a:t>
            </a:r>
          </a:p>
          <a:p>
            <a:r>
              <a:rPr lang="sv-SE" sz="1800" dirty="0"/>
              <a:t>Conformity assessments and declarations</a:t>
            </a:r>
          </a:p>
          <a:p>
            <a:r>
              <a:rPr lang="sv-SE" sz="1800" dirty="0"/>
              <a:t>SPOC</a:t>
            </a:r>
          </a:p>
          <a:p>
            <a:r>
              <a:rPr lang="sv-SE" sz="1800" dirty="0"/>
              <a:t>Required provision of information </a:t>
            </a:r>
          </a:p>
          <a:p>
            <a:endParaRPr lang="sv-SE" sz="1800" dirty="0"/>
          </a:p>
          <a:p>
            <a:endParaRPr lang="sv-SE" sz="1800" dirty="0"/>
          </a:p>
        </p:txBody>
      </p:sp>
    </p:spTree>
    <p:extLst>
      <p:ext uri="{BB962C8B-B14F-4D97-AF65-F5344CB8AC3E}">
        <p14:creationId xmlns:p14="http://schemas.microsoft.com/office/powerpoint/2010/main" val="342827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35F11-9571-63D4-7A5E-87ACFCCF69E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0F4BF55-CDD0-10EC-F468-A7144EF8A167}"/>
              </a:ext>
            </a:extLst>
          </p:cNvPr>
          <p:cNvSpPr>
            <a:spLocks noGrp="1"/>
          </p:cNvSpPr>
          <p:nvPr>
            <p:ph type="title"/>
          </p:nvPr>
        </p:nvSpPr>
        <p:spPr>
          <a:xfrm>
            <a:off x="838200" y="0"/>
            <a:ext cx="10515600" cy="1325563"/>
          </a:xfrm>
        </p:spPr>
        <p:txBody>
          <a:bodyPr>
            <a:normAutofit/>
          </a:bodyPr>
          <a:lstStyle/>
          <a:p>
            <a:r>
              <a:rPr lang="sv-SE" sz="3600" dirty="0"/>
              <a:t>Core Requirements:  Importers &amp; Distributors</a:t>
            </a:r>
          </a:p>
        </p:txBody>
      </p:sp>
      <p:sp>
        <p:nvSpPr>
          <p:cNvPr id="3" name="Platshållare för innehåll 2">
            <a:extLst>
              <a:ext uri="{FF2B5EF4-FFF2-40B4-BE49-F238E27FC236}">
                <a16:creationId xmlns:a16="http://schemas.microsoft.com/office/drawing/2014/main" id="{AB6C1FB6-E8B5-11B8-063F-8CF68C69C374}"/>
              </a:ext>
            </a:extLst>
          </p:cNvPr>
          <p:cNvSpPr>
            <a:spLocks noGrp="1"/>
          </p:cNvSpPr>
          <p:nvPr>
            <p:ph idx="1"/>
          </p:nvPr>
        </p:nvSpPr>
        <p:spPr>
          <a:xfrm>
            <a:off x="838200" y="1454727"/>
            <a:ext cx="10515600" cy="4569836"/>
          </a:xfrm>
        </p:spPr>
        <p:txBody>
          <a:bodyPr>
            <a:normAutofit/>
          </a:bodyPr>
          <a:lstStyle/>
          <a:p>
            <a:endParaRPr lang="sv-SE" sz="1800" dirty="0"/>
          </a:p>
          <a:p>
            <a:endParaRPr lang="sv-SE" sz="1800" dirty="0"/>
          </a:p>
        </p:txBody>
      </p:sp>
      <p:sp>
        <p:nvSpPr>
          <p:cNvPr id="4" name="Platshållare för innehåll 2">
            <a:extLst>
              <a:ext uri="{FF2B5EF4-FFF2-40B4-BE49-F238E27FC236}">
                <a16:creationId xmlns:a16="http://schemas.microsoft.com/office/drawing/2014/main" id="{93D7A913-8B28-D710-DCA4-A7E5CDFBB699}"/>
              </a:ext>
            </a:extLst>
          </p:cNvPr>
          <p:cNvSpPr txBox="1">
            <a:spLocks/>
          </p:cNvSpPr>
          <p:nvPr/>
        </p:nvSpPr>
        <p:spPr>
          <a:xfrm>
            <a:off x="838200" y="1302327"/>
            <a:ext cx="10515600" cy="4874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Inter Light" panose="02000503000000020004" pitchFamily="2" charset="0"/>
                <a:ea typeface="Inter Light"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Inter Light" panose="02000503000000020004" pitchFamily="2" charset="0"/>
                <a:ea typeface="Inter Light"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Light" panose="02000503000000020004" pitchFamily="2" charset="0"/>
                <a:ea typeface="Inter Light"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Light" panose="02000503000000020004" pitchFamily="2" charset="0"/>
                <a:ea typeface="Inter Light"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nter Light" panose="02000503000000020004" pitchFamily="2" charset="0"/>
                <a:ea typeface="Inter Light"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a:t>Due diligence on manufacturer</a:t>
            </a:r>
          </a:p>
          <a:p>
            <a:r>
              <a:rPr lang="sv-SE" sz="1800" dirty="0"/>
              <a:t>Pre-market checks</a:t>
            </a:r>
          </a:p>
          <a:p>
            <a:pPr lvl="1">
              <a:lnSpc>
                <a:spcPct val="100000"/>
              </a:lnSpc>
              <a:spcBef>
                <a:spcPts val="600"/>
              </a:spcBef>
            </a:pPr>
            <a:r>
              <a:rPr lang="sv-SE" sz="1600" dirty="0"/>
              <a:t>Manufacturer has completed the technical documentation</a:t>
            </a:r>
          </a:p>
          <a:p>
            <a:pPr lvl="1">
              <a:lnSpc>
                <a:spcPct val="100000"/>
              </a:lnSpc>
              <a:spcBef>
                <a:spcPts val="600"/>
              </a:spcBef>
            </a:pPr>
            <a:r>
              <a:rPr lang="sv-SE" sz="1600" dirty="0"/>
              <a:t>Conformity assessments and declarations</a:t>
            </a:r>
          </a:p>
          <a:p>
            <a:pPr lvl="1">
              <a:lnSpc>
                <a:spcPct val="100000"/>
              </a:lnSpc>
              <a:spcBef>
                <a:spcPts val="600"/>
              </a:spcBef>
            </a:pPr>
            <a:r>
              <a:rPr lang="sv-SE" sz="1600" dirty="0"/>
              <a:t>CE markings</a:t>
            </a:r>
          </a:p>
          <a:p>
            <a:r>
              <a:rPr lang="sv-SE" sz="1800" dirty="0"/>
              <a:t>If discovering non-conformity:</a:t>
            </a:r>
          </a:p>
          <a:p>
            <a:pPr lvl="1">
              <a:lnSpc>
                <a:spcPct val="100000"/>
              </a:lnSpc>
              <a:spcBef>
                <a:spcPts val="600"/>
              </a:spcBef>
            </a:pPr>
            <a:r>
              <a:rPr lang="sv-SE" sz="1600" dirty="0"/>
              <a:t>Must not sell the product until that is rectified</a:t>
            </a:r>
          </a:p>
          <a:p>
            <a:pPr lvl="1">
              <a:lnSpc>
                <a:spcPct val="100000"/>
              </a:lnSpc>
              <a:spcBef>
                <a:spcPts val="600"/>
              </a:spcBef>
            </a:pPr>
            <a:r>
              <a:rPr lang="sv-SE" sz="1600" dirty="0"/>
              <a:t>Must notify the manufacturer</a:t>
            </a:r>
          </a:p>
          <a:p>
            <a:pPr lvl="1">
              <a:lnSpc>
                <a:spcPct val="100000"/>
              </a:lnSpc>
              <a:spcBef>
                <a:spcPts val="600"/>
              </a:spcBef>
            </a:pPr>
            <a:r>
              <a:rPr lang="sv-SE" sz="1600" dirty="0"/>
              <a:t>Must notify relevant market surveillance authorities</a:t>
            </a:r>
          </a:p>
          <a:p>
            <a:r>
              <a:rPr lang="sv-SE" sz="1800" dirty="0"/>
              <a:t>Document retention:</a:t>
            </a:r>
          </a:p>
          <a:p>
            <a:pPr lvl="1">
              <a:lnSpc>
                <a:spcPct val="100000"/>
              </a:lnSpc>
              <a:spcBef>
                <a:spcPts val="600"/>
              </a:spcBef>
            </a:pPr>
            <a:r>
              <a:rPr lang="sv-SE" sz="1600" dirty="0"/>
              <a:t>Must retain technical documentation, conformity assessments and declarations for 10 years after the product is sold or for the length of the support period if it </a:t>
            </a:r>
            <a:r>
              <a:rPr lang="sv-SE" sz="1600"/>
              <a:t>is longer</a:t>
            </a:r>
          </a:p>
          <a:p>
            <a:pPr lvl="1">
              <a:lnSpc>
                <a:spcPct val="100000"/>
              </a:lnSpc>
              <a:spcBef>
                <a:spcPts val="600"/>
              </a:spcBef>
            </a:pPr>
            <a:r>
              <a:rPr lang="sv-SE" sz="1600"/>
              <a:t>Must assist market surveillance authorities</a:t>
            </a:r>
            <a:endParaRPr lang="sv-SE" sz="1600" dirty="0"/>
          </a:p>
          <a:p>
            <a:r>
              <a:rPr lang="sv-SE" sz="1800" dirty="0"/>
              <a:t>Manufacturer ceasing operations</a:t>
            </a:r>
          </a:p>
          <a:p>
            <a:pPr lvl="1"/>
            <a:r>
              <a:rPr lang="sv-SE" sz="1600" dirty="0"/>
              <a:t>Must notify market surveillance authorities immediately and attempt to notify all users of the situation</a:t>
            </a:r>
          </a:p>
          <a:p>
            <a:endParaRPr lang="sv-SE" sz="1800" dirty="0"/>
          </a:p>
          <a:p>
            <a:endParaRPr lang="sv-SE" sz="1800" dirty="0"/>
          </a:p>
        </p:txBody>
      </p:sp>
    </p:spTree>
    <p:extLst>
      <p:ext uri="{BB962C8B-B14F-4D97-AF65-F5344CB8AC3E}">
        <p14:creationId xmlns:p14="http://schemas.microsoft.com/office/powerpoint/2010/main" val="816348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9515B-E698-8194-2CF6-BBC30774BDA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F066954-A987-3E9D-2DD0-9B02602DEEE8}"/>
              </a:ext>
            </a:extLst>
          </p:cNvPr>
          <p:cNvSpPr>
            <a:spLocks noGrp="1"/>
          </p:cNvSpPr>
          <p:nvPr>
            <p:ph type="title"/>
          </p:nvPr>
        </p:nvSpPr>
        <p:spPr>
          <a:xfrm>
            <a:off x="838200" y="365125"/>
            <a:ext cx="10632440" cy="1325563"/>
          </a:xfrm>
        </p:spPr>
        <p:txBody>
          <a:bodyPr>
            <a:normAutofit/>
          </a:bodyPr>
          <a:lstStyle/>
          <a:p>
            <a:r>
              <a:rPr lang="sv-SE" sz="3600" dirty="0"/>
              <a:t>Core Requirements:  Authorised Representatives</a:t>
            </a:r>
          </a:p>
        </p:txBody>
      </p:sp>
      <p:sp>
        <p:nvSpPr>
          <p:cNvPr id="3" name="Platshållare för innehåll 2">
            <a:extLst>
              <a:ext uri="{FF2B5EF4-FFF2-40B4-BE49-F238E27FC236}">
                <a16:creationId xmlns:a16="http://schemas.microsoft.com/office/drawing/2014/main" id="{C8C25B4A-F99F-B63B-67B8-C76F1A1D2569}"/>
              </a:ext>
            </a:extLst>
          </p:cNvPr>
          <p:cNvSpPr>
            <a:spLocks noGrp="1"/>
          </p:cNvSpPr>
          <p:nvPr>
            <p:ph idx="1"/>
          </p:nvPr>
        </p:nvSpPr>
        <p:spPr>
          <a:xfrm>
            <a:off x="838200" y="1607127"/>
            <a:ext cx="10515600" cy="4569836"/>
          </a:xfrm>
        </p:spPr>
        <p:txBody>
          <a:bodyPr>
            <a:normAutofit/>
          </a:bodyPr>
          <a:lstStyle/>
          <a:p>
            <a:r>
              <a:rPr lang="sv-SE" sz="1800" dirty="0"/>
              <a:t>Act according </a:t>
            </a:r>
            <a:r>
              <a:rPr lang="sv-SE" sz="1800"/>
              <a:t>to a written mandate</a:t>
            </a:r>
            <a:endParaRPr lang="sv-SE" sz="1800" dirty="0"/>
          </a:p>
          <a:p>
            <a:r>
              <a:rPr lang="sv-SE" sz="1800" dirty="0"/>
              <a:t>Must retain documentation for market surveillance authorities for 10 years, or longer if the support period exceeds that </a:t>
            </a:r>
            <a:r>
              <a:rPr lang="sv-SE" sz="1800"/>
              <a:t>time frame</a:t>
            </a:r>
          </a:p>
          <a:p>
            <a:r>
              <a:rPr lang="sv-SE" sz="1800"/>
              <a:t>Must assist market surveillance authorities</a:t>
            </a:r>
          </a:p>
          <a:p>
            <a:endParaRPr lang="sv-SE" sz="1800" dirty="0"/>
          </a:p>
          <a:p>
            <a:endParaRPr lang="sv-SE" sz="1800" dirty="0"/>
          </a:p>
          <a:p>
            <a:endParaRPr lang="sv-SE" sz="1800" dirty="0"/>
          </a:p>
          <a:p>
            <a:endParaRPr lang="sv-SE" sz="1800" dirty="0"/>
          </a:p>
        </p:txBody>
      </p:sp>
    </p:spTree>
    <p:extLst>
      <p:ext uri="{BB962C8B-B14F-4D97-AF65-F5344CB8AC3E}">
        <p14:creationId xmlns:p14="http://schemas.microsoft.com/office/powerpoint/2010/main" val="2727879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Secify tema">
      <a:dk1>
        <a:srgbClr val="000000"/>
      </a:dk1>
      <a:lt1>
        <a:sysClr val="window" lastClr="FFFFFF"/>
      </a:lt1>
      <a:dk2>
        <a:srgbClr val="000356"/>
      </a:dk2>
      <a:lt2>
        <a:srgbClr val="EFEFEF"/>
      </a:lt2>
      <a:accent1>
        <a:srgbClr val="4200FF"/>
      </a:accent1>
      <a:accent2>
        <a:srgbClr val="FCAE8E"/>
      </a:accent2>
      <a:accent3>
        <a:srgbClr val="E5CBAF"/>
      </a:accent3>
      <a:accent4>
        <a:srgbClr val="FC8F6D"/>
      </a:accent4>
      <a:accent5>
        <a:srgbClr val="000356"/>
      </a:accent5>
      <a:accent6>
        <a:srgbClr val="FBF7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tema">
  <a:themeElements>
    <a:clrScheme name="Secify tema">
      <a:dk1>
        <a:srgbClr val="000000"/>
      </a:dk1>
      <a:lt1>
        <a:sysClr val="window" lastClr="FFFFFF"/>
      </a:lt1>
      <a:dk2>
        <a:srgbClr val="000356"/>
      </a:dk2>
      <a:lt2>
        <a:srgbClr val="EFEFEF"/>
      </a:lt2>
      <a:accent1>
        <a:srgbClr val="4200FF"/>
      </a:accent1>
      <a:accent2>
        <a:srgbClr val="FCAE8E"/>
      </a:accent2>
      <a:accent3>
        <a:srgbClr val="E5CBAF"/>
      </a:accent3>
      <a:accent4>
        <a:srgbClr val="FC8F6D"/>
      </a:accent4>
      <a:accent5>
        <a:srgbClr val="000356"/>
      </a:accent5>
      <a:accent6>
        <a:srgbClr val="FBF7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1090</TotalTime>
  <Words>2202</Words>
  <Application>Microsoft Office PowerPoint</Application>
  <PresentationFormat>Widescreen</PresentationFormat>
  <Paragraphs>178</Paragraphs>
  <Slides>16</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Aptos</vt:lpstr>
      <vt:lpstr>Aptos Display</vt:lpstr>
      <vt:lpstr>Arial</vt:lpstr>
      <vt:lpstr>Bitter</vt:lpstr>
      <vt:lpstr>Bitter Light</vt:lpstr>
      <vt:lpstr>Calibri</vt:lpstr>
      <vt:lpstr>Calibri Light</vt:lpstr>
      <vt:lpstr>Inter</vt:lpstr>
      <vt:lpstr>Inter Light</vt:lpstr>
      <vt:lpstr>Space Grotesk</vt:lpstr>
      <vt:lpstr>Office Theme</vt:lpstr>
      <vt:lpstr>Office-tema</vt:lpstr>
      <vt:lpstr>1_Office-tema</vt:lpstr>
      <vt:lpstr>Cyber Resilience Act</vt:lpstr>
      <vt:lpstr>PowerPoint Presentation</vt:lpstr>
      <vt:lpstr>Background</vt:lpstr>
      <vt:lpstr>Legislative Framework</vt:lpstr>
      <vt:lpstr>Scope of the Legislation</vt:lpstr>
      <vt:lpstr>Roles</vt:lpstr>
      <vt:lpstr>Core Requirements:  Manufacturers</vt:lpstr>
      <vt:lpstr>Core Requirements:  Importers &amp; Distributors</vt:lpstr>
      <vt:lpstr>Core Requirements:  Authorised Representatives</vt:lpstr>
      <vt:lpstr>Free and Open-Source Software (FOSS) Stewards</vt:lpstr>
      <vt:lpstr>Conformity Assessments</vt:lpstr>
      <vt:lpstr>Time Frames</vt:lpstr>
      <vt:lpstr>Key Focus</vt:lpstr>
      <vt:lpstr>PowerPoint Presentation</vt:lpstr>
      <vt:lpstr>PowerPoint Presentation</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Lynda Woollard</dc:creator>
  <cp:lastModifiedBy>Lynda Woollard</cp:lastModifiedBy>
  <cp:revision>4</cp:revision>
  <dcterms:created xsi:type="dcterms:W3CDTF">2026-03-04T12:14:28Z</dcterms:created>
  <dcterms:modified xsi:type="dcterms:W3CDTF">2026-03-05T12:38:55Z</dcterms:modified>
</cp:coreProperties>
</file>